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2.xml" ContentType="application/vnd.openxmlformats-officedocument.drawingml.chart+xml"/>
  <Override PartName="/ppt/notesSlides/notesSlide4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4" r:id="rId1"/>
  </p:sldMasterIdLst>
  <p:notesMasterIdLst>
    <p:notesMasterId r:id="rId59"/>
  </p:notesMasterIdLst>
  <p:handoutMasterIdLst>
    <p:handoutMasterId r:id="rId60"/>
  </p:handoutMasterIdLst>
  <p:sldIdLst>
    <p:sldId id="485" r:id="rId2"/>
    <p:sldId id="375" r:id="rId3"/>
    <p:sldId id="260" r:id="rId4"/>
    <p:sldId id="391" r:id="rId5"/>
    <p:sldId id="376" r:id="rId6"/>
    <p:sldId id="392" r:id="rId7"/>
    <p:sldId id="377" r:id="rId8"/>
    <p:sldId id="400" r:id="rId9"/>
    <p:sldId id="394" r:id="rId10"/>
    <p:sldId id="396" r:id="rId11"/>
    <p:sldId id="398" r:id="rId12"/>
    <p:sldId id="399" r:id="rId13"/>
    <p:sldId id="462" r:id="rId14"/>
    <p:sldId id="401" r:id="rId15"/>
    <p:sldId id="404" r:id="rId16"/>
    <p:sldId id="463" r:id="rId17"/>
    <p:sldId id="410" r:id="rId18"/>
    <p:sldId id="409" r:id="rId19"/>
    <p:sldId id="464" r:id="rId20"/>
    <p:sldId id="411" r:id="rId21"/>
    <p:sldId id="413" r:id="rId22"/>
    <p:sldId id="414" r:id="rId23"/>
    <p:sldId id="477" r:id="rId24"/>
    <p:sldId id="456" r:id="rId25"/>
    <p:sldId id="478" r:id="rId26"/>
    <p:sldId id="416" r:id="rId27"/>
    <p:sldId id="417" r:id="rId28"/>
    <p:sldId id="419" r:id="rId29"/>
    <p:sldId id="476" r:id="rId30"/>
    <p:sldId id="432" r:id="rId31"/>
    <p:sldId id="423" r:id="rId32"/>
    <p:sldId id="465" r:id="rId33"/>
    <p:sldId id="466" r:id="rId34"/>
    <p:sldId id="467" r:id="rId35"/>
    <p:sldId id="468" r:id="rId36"/>
    <p:sldId id="431" r:id="rId37"/>
    <p:sldId id="433" r:id="rId38"/>
    <p:sldId id="434" r:id="rId39"/>
    <p:sldId id="435" r:id="rId40"/>
    <p:sldId id="461" r:id="rId41"/>
    <p:sldId id="439" r:id="rId42"/>
    <p:sldId id="471" r:id="rId43"/>
    <p:sldId id="445" r:id="rId44"/>
    <p:sldId id="488" r:id="rId45"/>
    <p:sldId id="472" r:id="rId46"/>
    <p:sldId id="479" r:id="rId47"/>
    <p:sldId id="442" r:id="rId48"/>
    <p:sldId id="303" r:id="rId49"/>
    <p:sldId id="470" r:id="rId50"/>
    <p:sldId id="455" r:id="rId51"/>
    <p:sldId id="452" r:id="rId52"/>
    <p:sldId id="454" r:id="rId53"/>
    <p:sldId id="473" r:id="rId54"/>
    <p:sldId id="460" r:id="rId55"/>
    <p:sldId id="487" r:id="rId56"/>
    <p:sldId id="450" r:id="rId57"/>
    <p:sldId id="449" r:id="rId58"/>
  </p:sldIdLst>
  <p:sldSz cx="12192000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A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73" autoAdjust="0"/>
    <p:restoredTop sz="78776" autoAdjust="0"/>
  </p:normalViewPr>
  <p:slideViewPr>
    <p:cSldViewPr snapToGrid="0" snapToObjects="1">
      <p:cViewPr varScale="1">
        <p:scale>
          <a:sx n="98" d="100"/>
          <a:sy n="98" d="100"/>
        </p:scale>
        <p:origin x="920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1" b="0" i="0" u="none" strike="noStrike" baseline="0">
                <a:solidFill>
                  <a:srgbClr val="000000"/>
                </a:solidFill>
                <a:latin typeface="Geneva"/>
                <a:ea typeface="Geneva"/>
                <a:cs typeface="Geneva"/>
              </a:defRPr>
            </a:pPr>
            <a:endParaRPr lang="id-ID"/>
          </a:p>
        </c:rich>
      </c:tx>
      <c:layout>
        <c:manualLayout>
          <c:xMode val="edge"/>
          <c:yMode val="edge"/>
          <c:x val="0.496202522098531"/>
          <c:y val="1.9316527241637099E-2"/>
        </c:manualLayout>
      </c:layout>
      <c:overlay val="0"/>
      <c:spPr>
        <a:noFill/>
        <a:ln w="2543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7088607594936706E-2"/>
          <c:y val="1.02051125737069E-2"/>
          <c:w val="0.75532791130740995"/>
          <c:h val="0.86493107178457396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DD0806"/>
            </a:solidFill>
            <a:ln w="25435">
              <a:noFill/>
            </a:ln>
          </c:spPr>
          <c:dPt>
            <c:idx val="0"/>
            <c:bubble3D val="0"/>
            <c:spPr>
              <a:solidFill>
                <a:srgbClr val="1F497D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1-5CA1-C249-B041-0613809F6CE7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3-5CA1-C249-B041-0613809F6CE7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5-5CA1-C249-B041-0613809F6CE7}"/>
              </c:ext>
            </c:extLst>
          </c:dPt>
          <c:cat>
            <c:numRef>
              <c:f>Sheet1!$B$1:$D$1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2014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20</c:v>
                </c:pt>
                <c:pt idx="1">
                  <c:v>70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A1-C249-B041-0613809F6C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9"/>
      </c:doughnutChart>
      <c:spPr>
        <a:noFill/>
        <a:ln w="2543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103" b="1" i="0" u="none" strike="noStrike" baseline="0">
          <a:solidFill>
            <a:srgbClr val="000000"/>
          </a:solidFill>
          <a:latin typeface="Open Sans"/>
          <a:ea typeface="Open Sans"/>
          <a:cs typeface="Open San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1" b="0" i="0" u="none" strike="noStrike" baseline="0">
                <a:solidFill>
                  <a:srgbClr val="000000"/>
                </a:solidFill>
                <a:latin typeface="Geneva"/>
                <a:ea typeface="Geneva"/>
                <a:cs typeface="Geneva"/>
              </a:defRPr>
            </a:pPr>
            <a:endParaRPr lang="id-ID"/>
          </a:p>
        </c:rich>
      </c:tx>
      <c:layout>
        <c:manualLayout>
          <c:xMode val="edge"/>
          <c:yMode val="edge"/>
          <c:x val="0.496202522098531"/>
          <c:y val="1.9316527241637099E-2"/>
        </c:manualLayout>
      </c:layout>
      <c:overlay val="0"/>
      <c:spPr>
        <a:noFill/>
        <a:ln w="2543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7088607594936706E-2"/>
          <c:y val="1.02051125737069E-2"/>
          <c:w val="0.75532791130740995"/>
          <c:h val="0.86493107178457396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DD0806"/>
            </a:solidFill>
            <a:ln w="25435">
              <a:noFill/>
            </a:ln>
          </c:spPr>
          <c:dPt>
            <c:idx val="0"/>
            <c:bubble3D val="0"/>
            <c:spPr>
              <a:solidFill>
                <a:srgbClr val="1F497D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1-8EAB-034F-9BE8-46C47213FC6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3-8EAB-034F-9BE8-46C47213FC65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5-8EAB-034F-9BE8-46C47213FC65}"/>
              </c:ext>
            </c:extLst>
          </c:dPt>
          <c:cat>
            <c:numRef>
              <c:f>Sheet1!$B$1:$D$1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2014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30</c:v>
                </c:pt>
                <c:pt idx="1">
                  <c:v>70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EAB-034F-9BE8-46C47213F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9"/>
      </c:doughnutChart>
      <c:spPr>
        <a:noFill/>
        <a:ln w="2543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103" b="1" i="0" u="none" strike="noStrike" baseline="0">
          <a:solidFill>
            <a:srgbClr val="000000"/>
          </a:solidFill>
          <a:latin typeface="Open Sans"/>
          <a:ea typeface="Open Sans"/>
          <a:cs typeface="Open Sans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1" b="0" i="0" u="none" strike="noStrike" baseline="0">
                <a:solidFill>
                  <a:srgbClr val="000000"/>
                </a:solidFill>
                <a:latin typeface="Geneva"/>
                <a:ea typeface="Geneva"/>
                <a:cs typeface="Geneva"/>
              </a:defRPr>
            </a:pPr>
            <a:endParaRPr lang="id-ID"/>
          </a:p>
        </c:rich>
      </c:tx>
      <c:layout>
        <c:manualLayout>
          <c:xMode val="edge"/>
          <c:yMode val="edge"/>
          <c:x val="0.496202522098531"/>
          <c:y val="1.9316527241637099E-2"/>
        </c:manualLayout>
      </c:layout>
      <c:overlay val="0"/>
      <c:spPr>
        <a:noFill/>
        <a:ln w="2543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7088607594936706E-2"/>
          <c:y val="1.02051125737069E-2"/>
          <c:w val="0.75532791130740995"/>
          <c:h val="0.86493107178457396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DD0806"/>
            </a:solidFill>
            <a:ln w="25435">
              <a:noFill/>
            </a:ln>
          </c:spPr>
          <c:dPt>
            <c:idx val="0"/>
            <c:bubble3D val="0"/>
            <c:spPr>
              <a:solidFill>
                <a:srgbClr val="1F497D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1-7BD1-5447-8F81-8023B45E468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3-7BD1-5447-8F81-8023B45E468C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5-7BD1-5447-8F81-8023B45E468C}"/>
              </c:ext>
            </c:extLst>
          </c:dPt>
          <c:cat>
            <c:numRef>
              <c:f>Sheet1!$B$1:$D$1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2014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30</c:v>
                </c:pt>
                <c:pt idx="1">
                  <c:v>70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D1-5447-8F81-8023B45E46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9"/>
      </c:doughnutChart>
      <c:spPr>
        <a:noFill/>
        <a:ln w="2543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103" b="1" i="0" u="none" strike="noStrike" baseline="0">
          <a:solidFill>
            <a:srgbClr val="000000"/>
          </a:solidFill>
          <a:latin typeface="Open Sans"/>
          <a:ea typeface="Open Sans"/>
          <a:cs typeface="Open Sans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1" b="0" i="0" u="none" strike="noStrike" baseline="0">
                <a:solidFill>
                  <a:srgbClr val="000000"/>
                </a:solidFill>
                <a:latin typeface="Geneva"/>
                <a:ea typeface="Geneva"/>
                <a:cs typeface="Geneva"/>
              </a:defRPr>
            </a:pPr>
            <a:endParaRPr lang="id-ID"/>
          </a:p>
        </c:rich>
      </c:tx>
      <c:layout>
        <c:manualLayout>
          <c:xMode val="edge"/>
          <c:yMode val="edge"/>
          <c:x val="0.496202522098531"/>
          <c:y val="1.9316527241637099E-2"/>
        </c:manualLayout>
      </c:layout>
      <c:overlay val="0"/>
      <c:spPr>
        <a:noFill/>
        <a:ln w="2543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302120509206001"/>
          <c:y val="1.4529628266639501E-3"/>
          <c:w val="0.75532791130740995"/>
          <c:h val="0.86493107178457396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DD0806"/>
            </a:solidFill>
            <a:ln w="25435">
              <a:noFill/>
            </a:ln>
          </c:spPr>
          <c:dPt>
            <c:idx val="0"/>
            <c:bubble3D val="0"/>
            <c:spPr>
              <a:solidFill>
                <a:srgbClr val="1F497D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1-5BC9-D242-8DF6-12149134851D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3-5BC9-D242-8DF6-12149134851D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25435">
                <a:noFill/>
              </a:ln>
            </c:spPr>
            <c:extLst>
              <c:ext xmlns:c16="http://schemas.microsoft.com/office/drawing/2014/chart" uri="{C3380CC4-5D6E-409C-BE32-E72D297353CC}">
                <c16:uniqueId val="{00000005-5BC9-D242-8DF6-12149134851D}"/>
              </c:ext>
            </c:extLst>
          </c:dPt>
          <c:cat>
            <c:numRef>
              <c:f>Sheet1!$B$1:$D$1</c:f>
              <c:numCache>
                <c:formatCode>General</c:formatCode>
                <c:ptCount val="3"/>
                <c:pt idx="0">
                  <c:v>2011</c:v>
                </c:pt>
                <c:pt idx="1">
                  <c:v>2012</c:v>
                </c:pt>
                <c:pt idx="2">
                  <c:v>2014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20</c:v>
                </c:pt>
                <c:pt idx="1">
                  <c:v>70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C9-D242-8DF6-121491348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39"/>
      </c:doughnutChart>
      <c:spPr>
        <a:noFill/>
        <a:ln w="25435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103" b="1" i="0" u="none" strike="noStrike" baseline="0">
          <a:solidFill>
            <a:srgbClr val="000000"/>
          </a:solidFill>
          <a:latin typeface="Open Sans"/>
          <a:ea typeface="Open Sans"/>
          <a:cs typeface="Open Sans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8DAD6-A43E-2647-8E38-CAAF3BE5A3DD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157CD-BF66-834A-BCE0-B4CB626905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02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72260-2090-224E-9A6A-A9BD43B14DCC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9F7B5-EB69-8945-A3BF-01FD88064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7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1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Над ними были</a:t>
            </a:r>
            <a:r>
              <a:rPr lang="ru-RU" baseline="0" dirty="0"/>
              <a:t> синьор ТЛ и СПО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9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Ну а потом только СТО</a:t>
            </a:r>
          </a:p>
          <a:p>
            <a:r>
              <a:rPr lang="ru-RU" dirty="0"/>
              <a:t>То есть довольно</a:t>
            </a:r>
            <a:r>
              <a:rPr lang="ru-RU" baseline="0" dirty="0"/>
              <a:t> плоско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28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Задачи ТЛ</a:t>
            </a:r>
            <a:r>
              <a:rPr lang="ru-RU" baseline="0" dirty="0"/>
              <a:t> и ПО полностью покрывали все насущные проблемы команды</a:t>
            </a:r>
          </a:p>
          <a:p>
            <a:r>
              <a:rPr lang="ru-RU" baseline="0" dirty="0"/>
              <a:t>ТЛ занимался организационными вопросами </a:t>
            </a:r>
            <a:r>
              <a:rPr lang="mr-IN" baseline="0" dirty="0"/>
              <a:t>–</a:t>
            </a:r>
            <a:r>
              <a:rPr lang="ru-RU" baseline="0" dirty="0"/>
              <a:t> проводил митинги, ставил процессы, занимался </a:t>
            </a:r>
            <a:r>
              <a:rPr lang="ru-RU" baseline="0" dirty="0" err="1"/>
              <a:t>административкой</a:t>
            </a:r>
            <a:endParaRPr lang="ru-RU" baseline="0" dirty="0"/>
          </a:p>
          <a:p>
            <a:r>
              <a:rPr lang="ru-RU" baseline="0" dirty="0"/>
              <a:t>Плюс код</a:t>
            </a:r>
          </a:p>
          <a:p>
            <a:endParaRPr lang="ru-RU" baseline="0" dirty="0"/>
          </a:p>
          <a:p>
            <a:r>
              <a:rPr lang="ru-RU" baseline="0" dirty="0"/>
              <a:t>ПО полностью отвечал за продукт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4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было разделить ТЛ на</a:t>
            </a:r>
            <a:r>
              <a:rPr lang="ru-RU" baseline="0" dirty="0"/>
              <a:t> вот так</a:t>
            </a:r>
          </a:p>
          <a:p>
            <a:endParaRPr lang="ru-RU" baseline="0" dirty="0"/>
          </a:p>
          <a:p>
            <a:r>
              <a:rPr lang="ru-RU" baseline="0" dirty="0"/>
              <a:t>Плюс у </a:t>
            </a:r>
            <a:r>
              <a:rPr lang="ru-RU" baseline="0" dirty="0" err="1"/>
              <a:t>ТЛей</a:t>
            </a:r>
            <a:r>
              <a:rPr lang="ru-RU" baseline="0" dirty="0"/>
              <a:t> были свои </a:t>
            </a:r>
            <a:r>
              <a:rPr lang="ru-RU" baseline="0" dirty="0" err="1"/>
              <a:t>тимлидские</a:t>
            </a:r>
            <a:r>
              <a:rPr lang="ru-RU" baseline="0" dirty="0"/>
              <a:t> митинги, закрытые от других</a:t>
            </a:r>
          </a:p>
          <a:p>
            <a:r>
              <a:rPr lang="ru-RU" baseline="0" dirty="0"/>
              <a:t>Анонсы по компании шли как правило сначала в </a:t>
            </a:r>
            <a:r>
              <a:rPr lang="ru-RU" baseline="0" dirty="0" err="1"/>
              <a:t>тимлиды</a:t>
            </a:r>
            <a:r>
              <a:rPr lang="ru-RU" baseline="0" dirty="0"/>
              <a:t>, потом уже ниже</a:t>
            </a:r>
          </a:p>
          <a:p>
            <a:endParaRPr lang="ru-RU" baseline="0" dirty="0"/>
          </a:p>
          <a:p>
            <a:r>
              <a:rPr lang="ru-RU" baseline="0" dirty="0"/>
              <a:t>Это делало </a:t>
            </a:r>
            <a:r>
              <a:rPr lang="ru-RU" baseline="0" dirty="0" err="1"/>
              <a:t>ТЛей</a:t>
            </a:r>
            <a:r>
              <a:rPr lang="ru-RU" baseline="0" dirty="0"/>
              <a:t> немного закрытой группой людей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6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начали расти</a:t>
            </a:r>
          </a:p>
          <a:p>
            <a:endParaRPr lang="ru-RU" dirty="0"/>
          </a:p>
          <a:p>
            <a:r>
              <a:rPr lang="ru-RU" dirty="0"/>
              <a:t>Чтобы поддерживать рост бизнеса, нужны правильно замотивированные люди.</a:t>
            </a:r>
            <a:r>
              <a:rPr lang="ru-RU" baseline="0" dirty="0"/>
              <a:t> В текущем состоянии этого было добиться тяжело, надо было вдохновить людей на новые подвиги.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39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8" name="Shape 7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же замотивировать??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Провели исследования возможных концепций</a:t>
            </a:r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подходов в организации и наши АМП</a:t>
            </a:r>
            <a:endParaRPr lang="ru-RU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09" name="Shape 7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331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8" name="Shape 7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Надо</a:t>
            </a:r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дать людям самостоятельности, возможности расти в мастерстве и цель, к которой стремиться.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нельзя было в одночасье, при </a:t>
            </a:r>
            <a:r>
              <a:rPr lang="ru-RU" sz="16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тимлиде</a:t>
            </a:r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сказать - вы мол теперь с целью и самостоятельные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Люди, привыкшие к руководителю, не поймут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Надо было что-то поменять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мы, как и всегда в </a:t>
            </a:r>
            <a:r>
              <a:rPr lang="ru-RU" sz="16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букинге</a:t>
            </a:r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решили поставить эксперимент.</a:t>
            </a:r>
          </a:p>
        </p:txBody>
      </p:sp>
      <p:sp>
        <p:nvSpPr>
          <p:cNvPr id="709" name="Shape 7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2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вроде автономные команды - это как раз вариант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418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338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неавтономных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автономных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focus areas: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-US" sz="1200" u="none" strike="noStrike" cap="none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Performance avoidance / approach: taking on challenges where fail &amp; learn; focus on working together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-US" sz="1200" u="none" strike="noStrike" cap="none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Shared leadership / work values: shared vision &amp; inspire each other; similar work values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-US" sz="1200" u="none" strike="noStrike" cap="none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Team interaction / engagement: everyone contributes &amp; listens well; energized &amp; excited about our work</a:t>
            </a:r>
            <a:endParaRPr sz="1200" u="none" strike="noStrike" cap="none"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Char char="-"/>
            </a:pPr>
            <a:r>
              <a:rPr lang="en-US" sz="1200" u="none" strike="noStrike" cap="none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Psychological safety: trust, safe to speak up &amp; be vulnerable / myself</a:t>
            </a:r>
            <a:endParaRPr sz="1200" u="none" strike="noStrike" cap="none"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93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Привет</a:t>
            </a:r>
            <a:r>
              <a:rPr lang="ru-RU" baseline="0" dirty="0"/>
              <a:t>, меня зовут Георгий</a:t>
            </a:r>
          </a:p>
          <a:p>
            <a:r>
              <a:rPr lang="ru-RU" baseline="0" dirty="0"/>
              <a:t>Я 10 лет в ИТ</a:t>
            </a:r>
          </a:p>
          <a:p>
            <a:r>
              <a:rPr lang="ru-RU" baseline="0" dirty="0"/>
              <a:t>Из них 3,5 года в </a:t>
            </a:r>
            <a:r>
              <a:rPr lang="ru-RU" baseline="0" dirty="0" err="1"/>
              <a:t>букинге</a:t>
            </a:r>
            <a:endParaRPr lang="ru-RU" baseline="0" dirty="0"/>
          </a:p>
          <a:p>
            <a:r>
              <a:rPr lang="ru-RU" baseline="0" dirty="0"/>
              <a:t>И примерно 2 года я в роли тимлида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73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Проиллюстрировать</a:t>
            </a:r>
            <a:r>
              <a:rPr lang="ru-RU" baseline="0" dirty="0"/>
              <a:t> это можно так.</a:t>
            </a:r>
          </a:p>
          <a:p>
            <a:r>
              <a:rPr lang="ru-RU" baseline="0" dirty="0"/>
              <a:t>Были команды вот такие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97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стали вот такие.</a:t>
            </a:r>
          </a:p>
          <a:p>
            <a:endParaRPr lang="ru-RU" dirty="0"/>
          </a:p>
          <a:p>
            <a:r>
              <a:rPr lang="ru-RU" dirty="0"/>
              <a:t>Все начинают </a:t>
            </a:r>
            <a:r>
              <a:rPr lang="ru-RU" dirty="0" err="1"/>
              <a:t>репортить</a:t>
            </a:r>
            <a:r>
              <a:rPr lang="ru-RU" dirty="0"/>
              <a:t> </a:t>
            </a:r>
            <a:r>
              <a:rPr lang="ru-RU" dirty="0" err="1"/>
              <a:t>стл</a:t>
            </a:r>
            <a:endParaRPr lang="ru-RU" dirty="0"/>
          </a:p>
          <a:p>
            <a:endParaRPr lang="ru-RU" dirty="0"/>
          </a:p>
          <a:p>
            <a:r>
              <a:rPr lang="ru-RU" dirty="0"/>
              <a:t>Но нельзя в одночасье всех сделать автономными</a:t>
            </a:r>
          </a:p>
          <a:p>
            <a:r>
              <a:rPr lang="ru-RU" dirty="0"/>
              <a:t>Нужно</a:t>
            </a:r>
            <a:r>
              <a:rPr lang="ru-RU" baseline="0" dirty="0"/>
              <a:t> придумать что-то для обучения и адаптации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30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добиться, чтобы команда не рухнула?</a:t>
            </a:r>
          </a:p>
          <a:p>
            <a:pPr rtl="0" fontAlgn="base"/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Первым на помощь пришел тренинг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буткамп</a:t>
            </a:r>
            <a:endParaRPr lang="ru-RU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47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rtl="0" fontAlgn="base"/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bootcAMP</a:t>
            </a:r>
            <a:endParaRPr lang="en-US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share experiences, successes, challenges, and best practices, work together &amp; learn from each other as a peer-to-peer learning group (apply base of Tuckman team stages)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Topics: Positive inquiry (best team); team vision; roles &amp; responsibilities &amp; development; social &amp; conflict styles; positive/motivational feedback; psychological safety / vulnerability / trust; values (journey line &amp; anxiety party); agile processes (retrospective/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futurespective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</a:t>
            </a:r>
            <a:endParaRPr lang="ru-RU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всех членов прокачать по софт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скиллам</a:t>
            </a:r>
            <a:endParaRPr lang="ru-RU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41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 rtl="0" fontAlgn="base"/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Дополнительно к тренингу мы ввели роль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кикстартера</a:t>
            </a:r>
            <a:endParaRPr lang="ru-RU" sz="16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62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делать со старыми тимлидами</a:t>
            </a:r>
          </a:p>
          <a:p>
            <a:pPr lvl="1" rtl="0" fontAlgn="base"/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добавляем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кикстартеров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пару месяцев, потом они идут </a:t>
            </a:r>
            <a:r>
              <a:rPr lang="ru-RU" sz="1600" b="0" i="0" u="none" strike="sng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нахуй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дальше</a:t>
            </a:r>
          </a:p>
          <a:p>
            <a:pPr lvl="1" rtl="0" fontAlgn="base"/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оставляем в команде</a:t>
            </a:r>
          </a:p>
          <a:p>
            <a:pPr lvl="2" rtl="0" fontAlgn="base"/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следим, чтобы они там не </a:t>
            </a:r>
            <a:r>
              <a:rPr lang="ru-RU" sz="16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лидили</a:t>
            </a: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давали всем расти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81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Ок,</a:t>
            </a:r>
            <a:r>
              <a:rPr lang="ru-RU" baseline="0" dirty="0"/>
              <a:t> тимлидов нет, но кто выполняет их роль?</a:t>
            </a:r>
          </a:p>
          <a:p>
            <a:r>
              <a:rPr lang="ru-RU" baseline="0" dirty="0"/>
              <a:t>Например, кто решает конфликты?</a:t>
            </a:r>
            <a:endParaRPr lang="ru-RU" dirty="0"/>
          </a:p>
          <a:p>
            <a:endParaRPr lang="ru-RU" dirty="0"/>
          </a:p>
          <a:p>
            <a:r>
              <a:rPr lang="ru-RU" dirty="0"/>
              <a:t>Пример про русский</a:t>
            </a:r>
            <a:r>
              <a:rPr lang="ru-RU" baseline="0" dirty="0"/>
              <a:t> язык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25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</a:t>
            </a:r>
            <a:r>
              <a:rPr lang="ru-RU" baseline="0" dirty="0"/>
              <a:t> про </a:t>
            </a:r>
            <a:r>
              <a:rPr lang="ru-RU" baseline="0" dirty="0" err="1"/>
              <a:t>калибрацию</a:t>
            </a:r>
            <a:r>
              <a:rPr lang="ru-RU" baseline="0" dirty="0"/>
              <a:t> и фидбек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78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Звучит</a:t>
            </a:r>
            <a:r>
              <a:rPr lang="ru-RU" baseline="0" dirty="0"/>
              <a:t> волшебно и все компании мира уже срочно должны внедрить автономию</a:t>
            </a:r>
          </a:p>
          <a:p>
            <a:r>
              <a:rPr lang="ru-RU" baseline="0" dirty="0"/>
              <a:t>Так?</a:t>
            </a:r>
          </a:p>
          <a:p>
            <a:r>
              <a:rPr lang="ru-RU" baseline="0" dirty="0"/>
              <a:t>Нет!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346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 во всех командах</a:t>
            </a:r>
            <a:r>
              <a:rPr lang="ru-RU" baseline="0" dirty="0"/>
              <a:t> было так радужно.</a:t>
            </a:r>
          </a:p>
          <a:p>
            <a:r>
              <a:rPr lang="ru-RU" baseline="0" dirty="0"/>
              <a:t>Было много команд, где все это тупо не работало и люди начали ссориться или не могли нормально работать</a:t>
            </a:r>
          </a:p>
          <a:p>
            <a:endParaRPr lang="ru-RU" baseline="0" dirty="0"/>
          </a:p>
          <a:p>
            <a:r>
              <a:rPr lang="ru-RU" baseline="0" dirty="0"/>
              <a:t>У нас повезло, плюс возможно еще и потому, что у меня был </a:t>
            </a:r>
            <a:r>
              <a:rPr lang="ru-RU" baseline="0" dirty="0" err="1"/>
              <a:t>тимлидский</a:t>
            </a:r>
            <a:r>
              <a:rPr lang="ru-RU" baseline="0" dirty="0"/>
              <a:t> опыт и я мог подталкивать команду в нужном направлении, хоть и не </a:t>
            </a:r>
            <a:r>
              <a:rPr lang="ru-RU" baseline="0" dirty="0" err="1"/>
              <a:t>лидил</a:t>
            </a:r>
            <a:r>
              <a:rPr lang="ru-RU" baseline="0" dirty="0"/>
              <a:t> ее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13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Сегодня мы с вами поговорим о том, как эволюционировала</a:t>
            </a:r>
            <a:r>
              <a:rPr lang="ru-RU" baseline="0" dirty="0"/>
              <a:t> роль тимлида в компании</a:t>
            </a:r>
          </a:p>
          <a:p>
            <a:r>
              <a:rPr lang="ru-RU" baseline="0" dirty="0"/>
              <a:t>Остановимся подробнее на автономии и попробуем понять, хорошо это или плохо</a:t>
            </a:r>
          </a:p>
          <a:p>
            <a:r>
              <a:rPr lang="ru-RU" baseline="0" dirty="0"/>
              <a:t>И закончим рассказом о сервант лидерстве</a:t>
            </a:r>
          </a:p>
          <a:p>
            <a:endParaRPr lang="ru-RU" baseline="0" dirty="0"/>
          </a:p>
          <a:p>
            <a:r>
              <a:rPr lang="ru-RU" baseline="0" dirty="0"/>
              <a:t>Но прежде чем начать, кто знает </a:t>
            </a:r>
            <a:r>
              <a:rPr lang="ru-RU" baseline="0" dirty="0" err="1"/>
              <a:t>букинг</a:t>
            </a:r>
            <a:r>
              <a:rPr lang="ru-RU" baseline="0" dirty="0"/>
              <a:t> ком? Все наверняка видели его главную страницу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283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Вот</a:t>
            </a: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основные проблемы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Смена команд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Shape 4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212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Если вы знаете</a:t>
            </a:r>
            <a:r>
              <a:rPr lang="ru-RU" baseline="0" dirty="0"/>
              <a:t> модель </a:t>
            </a:r>
            <a:r>
              <a:rPr lang="ru-RU" baseline="0" dirty="0" err="1"/>
              <a:t>такмана</a:t>
            </a:r>
            <a:r>
              <a:rPr lang="ru-RU" baseline="0" dirty="0"/>
              <a:t> про стадии развития команд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ru-RU" baseline="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aseline="0" dirty="0"/>
              <a:t>У нас в </a:t>
            </a:r>
            <a:r>
              <a:rPr lang="ru-RU" baseline="0" dirty="0" err="1"/>
              <a:t>букинге</a:t>
            </a:r>
            <a:r>
              <a:rPr lang="ru-RU" baseline="0" dirty="0"/>
              <a:t> люди в командах меняются довольно часто, это особенности бизнеса</a:t>
            </a:r>
            <a:endParaRPr dirty="0"/>
          </a:p>
        </p:txBody>
      </p:sp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607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Вот</a:t>
            </a:r>
            <a:r>
              <a:rPr lang="ru-RU" baseline="0" dirty="0"/>
              <a:t> </a:t>
            </a:r>
            <a:r>
              <a:rPr lang="ru-RU" baseline="0" dirty="0" err="1"/>
              <a:t>начаоли</a:t>
            </a:r>
            <a:r>
              <a:rPr lang="ru-RU" baseline="0" dirty="0"/>
              <a:t> так и все хорошо</a:t>
            </a:r>
          </a:p>
          <a:p>
            <a:r>
              <a:rPr lang="ru-RU" baseline="0" dirty="0"/>
              <a:t>Все друг друга знают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177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Потом сменился один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456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Пото</a:t>
            </a:r>
            <a:r>
              <a:rPr lang="ru-RU" baseline="0" dirty="0"/>
              <a:t>м еще один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095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так далее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209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итоге получается, что многие связи порушены,</a:t>
            </a:r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новых нет</a:t>
            </a:r>
          </a:p>
          <a:p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</a:t>
            </a:r>
            <a:r>
              <a:rPr lang="ru-RU" sz="16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буткамп</a:t>
            </a:r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повторно уже не проходили, </a:t>
            </a:r>
            <a:r>
              <a:rPr lang="ru-RU" sz="16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кикстартера</a:t>
            </a:r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нет</a:t>
            </a:r>
          </a:p>
          <a:p>
            <a:r>
              <a:rPr lang="ru-RU" sz="16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Команда теряет темп и ее часто штормит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191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Еще</a:t>
            </a: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проблема </a:t>
            </a:r>
            <a:r>
              <a:rPr lang="mr-I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никто не поддерживает рост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Раньше ТЛ был точкой входа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Сейчас никого конкретного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трудно ориентироваться самому, нечасто получаешь фидбек и </a:t>
            </a:r>
            <a:r>
              <a:rPr lang="ru-RU" sz="16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тп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Shape 4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69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Далее</a:t>
            </a: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mr-I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предсказуемо </a:t>
            </a:r>
            <a:r>
              <a:rPr lang="mr-I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нагрузка на СТЛ выросла очень сильно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Shape 4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8421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под конец вовлеченность так и не выросла,</a:t>
            </a: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а местами даже упала в отдельных департаментах</a:t>
            </a:r>
          </a:p>
        </p:txBody>
      </p:sp>
      <p:sp>
        <p:nvSpPr>
          <p:cNvPr id="477" name="Shape 4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664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Выглядит так.</a:t>
            </a:r>
          </a:p>
          <a:p>
            <a:r>
              <a:rPr lang="ru-RU" dirty="0"/>
              <a:t>Но так было</a:t>
            </a:r>
            <a:r>
              <a:rPr lang="ru-RU" baseline="0" dirty="0"/>
              <a:t> не всегда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72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надо искать выход</a:t>
            </a:r>
          </a:p>
          <a:p>
            <a:r>
              <a:rPr lang="ru-RU" dirty="0"/>
              <a:t>Но мы понимали, что автономия</a:t>
            </a:r>
            <a:r>
              <a:rPr lang="ru-RU" baseline="0" dirty="0"/>
              <a:t> как таковая </a:t>
            </a:r>
            <a:r>
              <a:rPr lang="mr-IN" baseline="0" dirty="0"/>
              <a:t>–</a:t>
            </a:r>
            <a:r>
              <a:rPr lang="ru-RU" baseline="0" dirty="0"/>
              <a:t> это хорошо и надо бы ее сохранить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33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Настал 2017</a:t>
            </a:r>
          </a:p>
          <a:p>
            <a:r>
              <a:rPr lang="ru-RU" dirty="0"/>
              <a:t>Мы признали автономию</a:t>
            </a:r>
            <a:r>
              <a:rPr lang="ru-RU" baseline="0" dirty="0"/>
              <a:t> неудачей, и начали вводить тимлидов назад</a:t>
            </a:r>
          </a:p>
          <a:p>
            <a:r>
              <a:rPr lang="ru-RU" baseline="0" dirty="0"/>
              <a:t>Но немного по другому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050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Shape 7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6471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Shape 7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1353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Shape 7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2326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Вот</a:t>
            </a:r>
            <a:r>
              <a:rPr lang="ru-RU" baseline="0" dirty="0"/>
              <a:t> </a:t>
            </a:r>
            <a:r>
              <a:rPr lang="ru-RU" baseline="0" dirty="0" err="1"/>
              <a:t>начаоли</a:t>
            </a:r>
            <a:r>
              <a:rPr lang="ru-RU" baseline="0" dirty="0"/>
              <a:t> так и все хорошо</a:t>
            </a:r>
          </a:p>
          <a:p>
            <a:r>
              <a:rPr lang="ru-RU" baseline="0" dirty="0"/>
              <a:t>Все друг друга знают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698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То есть появился </a:t>
            </a:r>
            <a:r>
              <a:rPr lang="ru-RU" dirty="0" err="1"/>
              <a:t>тимлид</a:t>
            </a:r>
            <a:r>
              <a:rPr lang="ru-RU" dirty="0"/>
              <a:t>, но команды все равно продолжили</a:t>
            </a:r>
            <a:r>
              <a:rPr lang="ru-RU" baseline="0" dirty="0"/>
              <a:t> иметь больше горизонтальных связей и автономии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207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 этом у </a:t>
            </a:r>
            <a:r>
              <a:rPr lang="ru-RU" dirty="0" err="1"/>
              <a:t>новрго</a:t>
            </a:r>
            <a:r>
              <a:rPr lang="ru-RU" dirty="0"/>
              <a:t> тимлида гораздо</a:t>
            </a:r>
            <a:r>
              <a:rPr lang="ru-RU" baseline="0" dirty="0"/>
              <a:t> больше стало времени на рост людей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774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 при это пропорции могут меняться</a:t>
            </a:r>
            <a:r>
              <a:rPr lang="ru-RU" baseline="0" dirty="0"/>
              <a:t> и это основное отличие</a:t>
            </a:r>
          </a:p>
          <a:p>
            <a:endParaRPr lang="ru-RU" baseline="0" dirty="0"/>
          </a:p>
          <a:p>
            <a:r>
              <a:rPr lang="ru-RU" baseline="0" dirty="0"/>
              <a:t>адаптивность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114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Тут пример про ведение за собой, рядом, и позади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11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Немногие знают, что сайт основан в далеком 1996 году и выглядел тогда вот так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9932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525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0" name="Shape 7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Окей</a:t>
            </a: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все вроде звучит норм, но проблема </a:t>
            </a:r>
            <a:r>
              <a:rPr lang="mr-IN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где взять тимлидов для тех команд?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Shape 7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4938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74135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22462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260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628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Была</a:t>
            </a:r>
            <a:r>
              <a:rPr lang="ru-RU" baseline="0" dirty="0"/>
              <a:t> </a:t>
            </a:r>
            <a:r>
              <a:rPr lang="ru-RU" baseline="0" dirty="0" err="1"/>
              <a:t>простеййшая</a:t>
            </a:r>
            <a:r>
              <a:rPr lang="ru-RU" baseline="0" dirty="0"/>
              <a:t> форма поиска</a:t>
            </a:r>
          </a:p>
          <a:p>
            <a:r>
              <a:rPr lang="ru-RU" baseline="0" dirty="0"/>
              <a:t>Бронирование делалось вручную самим владельцем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40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 последние 21</a:t>
            </a: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год мы очень сильно выросли, и сейчас у нас более 15 </a:t>
            </a:r>
            <a:r>
              <a:rPr lang="ru-RU" sz="16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тыщ</a:t>
            </a: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сотрудников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Примерно 1500 из них в ИТ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Причем больше половины людей работают менее одного года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294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Перенесемся в 2014</a:t>
            </a:r>
            <a:r>
              <a:rPr lang="ru-RU" baseline="0" dirty="0"/>
              <a:t> год</a:t>
            </a:r>
          </a:p>
          <a:p>
            <a:r>
              <a:rPr lang="ru-RU" baseline="0" dirty="0"/>
              <a:t>Я пришел в компанию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22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 нас весь</a:t>
            </a:r>
            <a:r>
              <a:rPr lang="ru-RU" baseline="0" dirty="0"/>
              <a:t> ИТ разбит на много небольших команд</a:t>
            </a:r>
          </a:p>
          <a:p>
            <a:r>
              <a:rPr lang="ru-RU" baseline="0" dirty="0"/>
              <a:t>Тогда в 2014 у каждой команды был </a:t>
            </a:r>
            <a:r>
              <a:rPr lang="ru-RU" baseline="0" dirty="0" err="1"/>
              <a:t>тимлид</a:t>
            </a:r>
            <a:r>
              <a:rPr lang="ru-RU" baseline="0" dirty="0"/>
              <a:t> и ПО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9F7B5-EB69-8945-A3BF-01FD880647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4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1079292" y="365125"/>
            <a:ext cx="10274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77594" y="1828800"/>
            <a:ext cx="10281285" cy="41249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1713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3/4 right blue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35300" y="0"/>
            <a:ext cx="9164677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0"/>
            <a:ext cx="1460678" cy="2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1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3/4 right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35300" y="0"/>
            <a:ext cx="9164677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0"/>
            <a:ext cx="1460678" cy="2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9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1/4 left blue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0"/>
            <a:ext cx="30492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777520" y="365125"/>
            <a:ext cx="75762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3777520" y="1825625"/>
            <a:ext cx="75762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545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1/4 left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0"/>
            <a:ext cx="30492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777520" y="365125"/>
            <a:ext cx="75762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3777520" y="1825625"/>
            <a:ext cx="75762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721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3/4 left blue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567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</p:spTree>
    <p:extLst>
      <p:ext uri="{BB962C8B-B14F-4D97-AF65-F5344CB8AC3E}">
        <p14:creationId xmlns:p14="http://schemas.microsoft.com/office/powerpoint/2010/main" val="393752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3/4 left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567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</p:spTree>
    <p:extLst>
      <p:ext uri="{BB962C8B-B14F-4D97-AF65-F5344CB8AC3E}">
        <p14:creationId xmlns:p14="http://schemas.microsoft.com/office/powerpoint/2010/main" val="1395924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1/3 bottom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4572000"/>
            <a:ext cx="12192775" cy="2286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0"/>
            <a:ext cx="1460678" cy="244414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0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244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1/3 top blue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775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838200" y="3369612"/>
            <a:ext cx="10515600" cy="240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411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1/3 top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775" cy="2286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838200" y="3369612"/>
            <a:ext cx="10515600" cy="240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415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middle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691640"/>
            <a:ext cx="12192775" cy="3429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</p:spTree>
    <p:extLst>
      <p:ext uri="{BB962C8B-B14F-4D97-AF65-F5344CB8AC3E}">
        <p14:creationId xmlns:p14="http://schemas.microsoft.com/office/powerpoint/2010/main" val="161972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logo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86" y="6480001"/>
            <a:ext cx="1460678" cy="244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86" y="6480001"/>
            <a:ext cx="1460678" cy="244415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079292" y="365125"/>
            <a:ext cx="10274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77594" y="1828800"/>
            <a:ext cx="10281285" cy="41249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816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1/2 bottom blue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3429000"/>
            <a:ext cx="12192775" cy="3429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0"/>
            <a:ext cx="1460678" cy="244414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838200" y="798799"/>
            <a:ext cx="10515600" cy="240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12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1/2 bottom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3429000"/>
            <a:ext cx="12192775" cy="3429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0"/>
            <a:ext cx="1460678" cy="244414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838200" y="798799"/>
            <a:ext cx="10515600" cy="240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0957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1/2 top blue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775" cy="3429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838200" y="3901762"/>
            <a:ext cx="10515600" cy="240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037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1/2 top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775" cy="3429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838200" y="3901762"/>
            <a:ext cx="10515600" cy="2401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738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2/3 top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" y="0"/>
            <a:ext cx="12193200" cy="4572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703288" y="4774367"/>
            <a:ext cx="10515600" cy="167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759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full screen blue - logo right 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0"/>
            <a:ext cx="1460678" cy="2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51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full screenl photo - logo right side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0"/>
            <a:ext cx="1460678" cy="2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full screenl blue - no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56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full screenl photo - no logo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67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9_full screen blue - three do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932429" y="6354309"/>
            <a:ext cx="689877" cy="199254"/>
            <a:chOff x="6080439" y="5106677"/>
            <a:chExt cx="1828429" cy="511320"/>
          </a:xfrm>
        </p:grpSpPr>
        <p:sp>
          <p:nvSpPr>
            <p:cNvPr id="8" name="Oval 7"/>
            <p:cNvSpPr/>
            <p:nvPr/>
          </p:nvSpPr>
          <p:spPr>
            <a:xfrm>
              <a:off x="6080439" y="5106677"/>
              <a:ext cx="511320" cy="511320"/>
            </a:xfrm>
            <a:prstGeom prst="ellipse">
              <a:avLst/>
            </a:prstGeom>
            <a:solidFill>
              <a:schemeClr val="accent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23"/>
            </a:p>
          </p:txBody>
        </p:sp>
        <p:sp>
          <p:nvSpPr>
            <p:cNvPr id="9" name="Oval 8"/>
            <p:cNvSpPr/>
            <p:nvPr/>
          </p:nvSpPr>
          <p:spPr>
            <a:xfrm>
              <a:off x="6744159" y="5106677"/>
              <a:ext cx="511320" cy="511320"/>
            </a:xfrm>
            <a:prstGeom prst="ellipse">
              <a:avLst/>
            </a:prstGeom>
            <a:solidFill>
              <a:schemeClr val="accent3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23"/>
            </a:p>
          </p:txBody>
        </p:sp>
        <p:sp>
          <p:nvSpPr>
            <p:cNvPr id="10" name="Oval 9"/>
            <p:cNvSpPr/>
            <p:nvPr/>
          </p:nvSpPr>
          <p:spPr>
            <a:xfrm>
              <a:off x="7397548" y="5106677"/>
              <a:ext cx="511320" cy="511320"/>
            </a:xfrm>
            <a:prstGeom prst="ellipse">
              <a:avLst/>
            </a:prstGeom>
            <a:solidFill>
              <a:schemeClr val="bg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23"/>
            </a:p>
          </p:txBody>
        </p:sp>
      </p:grpSp>
    </p:spTree>
    <p:extLst>
      <p:ext uri="{BB962C8B-B14F-4D97-AF65-F5344CB8AC3E}">
        <p14:creationId xmlns:p14="http://schemas.microsoft.com/office/powerpoint/2010/main" val="112649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079292" y="365125"/>
            <a:ext cx="10274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77594" y="1828800"/>
            <a:ext cx="10281285" cy="41249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b="0" i="0"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b="0" i="0"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b="0" i="0"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b="0" i="0"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851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full screen blue - three dots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932429" y="6354309"/>
            <a:ext cx="689877" cy="199254"/>
            <a:chOff x="6080439" y="5106677"/>
            <a:chExt cx="1828429" cy="511320"/>
          </a:xfrm>
        </p:grpSpPr>
        <p:sp>
          <p:nvSpPr>
            <p:cNvPr id="8" name="Oval 7"/>
            <p:cNvSpPr/>
            <p:nvPr/>
          </p:nvSpPr>
          <p:spPr>
            <a:xfrm>
              <a:off x="6080439" y="5106677"/>
              <a:ext cx="511320" cy="511320"/>
            </a:xfrm>
            <a:prstGeom prst="ellipse">
              <a:avLst/>
            </a:prstGeom>
            <a:solidFill>
              <a:schemeClr val="accent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23"/>
            </a:p>
          </p:txBody>
        </p:sp>
        <p:sp>
          <p:nvSpPr>
            <p:cNvPr id="9" name="Oval 8"/>
            <p:cNvSpPr/>
            <p:nvPr/>
          </p:nvSpPr>
          <p:spPr>
            <a:xfrm>
              <a:off x="6744159" y="5106677"/>
              <a:ext cx="511320" cy="511320"/>
            </a:xfrm>
            <a:prstGeom prst="ellipse">
              <a:avLst/>
            </a:prstGeom>
            <a:solidFill>
              <a:schemeClr val="accent3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23"/>
            </a:p>
          </p:txBody>
        </p:sp>
        <p:sp>
          <p:nvSpPr>
            <p:cNvPr id="10" name="Oval 9"/>
            <p:cNvSpPr/>
            <p:nvPr/>
          </p:nvSpPr>
          <p:spPr>
            <a:xfrm>
              <a:off x="7397548" y="5106677"/>
              <a:ext cx="511320" cy="511320"/>
            </a:xfrm>
            <a:prstGeom prst="ellipse">
              <a:avLst/>
            </a:prstGeom>
            <a:solidFill>
              <a:schemeClr val="bg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23"/>
            </a:p>
          </p:txBody>
        </p:sp>
      </p:grpSp>
    </p:spTree>
    <p:extLst>
      <p:ext uri="{BB962C8B-B14F-4D97-AF65-F5344CB8AC3E}">
        <p14:creationId xmlns:p14="http://schemas.microsoft.com/office/powerpoint/2010/main" val="852709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1/2 right four color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0" y="0"/>
            <a:ext cx="3060700" cy="3430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4" name="Rectangle 3"/>
          <p:cNvSpPr/>
          <p:nvPr/>
        </p:nvSpPr>
        <p:spPr>
          <a:xfrm>
            <a:off x="9156700" y="894"/>
            <a:ext cx="3033714" cy="342810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5" name="Rectangle 4"/>
          <p:cNvSpPr/>
          <p:nvPr/>
        </p:nvSpPr>
        <p:spPr>
          <a:xfrm>
            <a:off x="6096000" y="3429000"/>
            <a:ext cx="3060700" cy="34281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6" name="Rectangle 5"/>
          <p:cNvSpPr/>
          <p:nvPr/>
        </p:nvSpPr>
        <p:spPr>
          <a:xfrm>
            <a:off x="9156700" y="3429000"/>
            <a:ext cx="3035300" cy="3437309"/>
          </a:xfrm>
          <a:prstGeom prst="rect">
            <a:avLst/>
          </a:prstGeom>
          <a:solidFill>
            <a:srgbClr val="B5AA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</p:spTree>
    <p:extLst>
      <p:ext uri="{BB962C8B-B14F-4D97-AF65-F5344CB8AC3E}">
        <p14:creationId xmlns:p14="http://schemas.microsoft.com/office/powerpoint/2010/main" val="1373194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ablet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19534" y="190924"/>
            <a:ext cx="5491486" cy="6646276"/>
          </a:xfrm>
          <a:prstGeom prst="rect">
            <a:avLst/>
          </a:prstGeom>
        </p:spPr>
      </p:pic>
      <p:sp>
        <p:nvSpPr>
          <p:cNvPr id="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641145" y="1577808"/>
            <a:ext cx="5139951" cy="4002237"/>
          </a:xfrm>
          <a:prstGeom prst="rect">
            <a:avLst/>
          </a:prstGeom>
        </p:spPr>
        <p:txBody>
          <a:bodyPr lIns="46671" tIns="23335" rIns="46671" bIns="23335">
            <a:normAutofit/>
          </a:bodyPr>
          <a:lstStyle>
            <a:lvl1pPr>
              <a:defRPr sz="1742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60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laptop left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84374" y="1818057"/>
            <a:ext cx="7142232" cy="4124518"/>
            <a:chOff x="1763688" y="1124744"/>
            <a:chExt cx="5652564" cy="3166095"/>
          </a:xfrm>
        </p:grpSpPr>
        <p:sp>
          <p:nvSpPr>
            <p:cNvPr id="9" name="Rectangle 8"/>
            <p:cNvSpPr/>
            <p:nvPr/>
          </p:nvSpPr>
          <p:spPr>
            <a:xfrm>
              <a:off x="2699792" y="1397918"/>
              <a:ext cx="3744416" cy="23042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42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0" name="Picture 3" descr="F:\Trabajos\Envato\Graphic River\Duckson\Elements\laptop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124744"/>
              <a:ext cx="5652564" cy="3166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2095480" y="2189523"/>
            <a:ext cx="4299026" cy="2770416"/>
          </a:xfrm>
          <a:prstGeom prst="rect">
            <a:avLst/>
          </a:prstGeom>
        </p:spPr>
        <p:txBody>
          <a:bodyPr lIns="46671" tIns="23335" rIns="46671" bIns="23335">
            <a:normAutofit/>
          </a:bodyPr>
          <a:lstStyle>
            <a:lvl1pPr>
              <a:defRPr sz="1742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42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laptop - logo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185" y="1598706"/>
            <a:ext cx="6894954" cy="4069254"/>
          </a:xfrm>
          <a:prstGeom prst="rect">
            <a:avLst/>
          </a:prstGeom>
        </p:spPr>
      </p:pic>
      <p:sp>
        <p:nvSpPr>
          <p:cNvPr id="4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5524143" y="1885154"/>
            <a:ext cx="5109045" cy="3359200"/>
          </a:xfrm>
          <a:prstGeom prst="rect">
            <a:avLst/>
          </a:prstGeom>
        </p:spPr>
        <p:txBody>
          <a:bodyPr lIns="46671" tIns="23335" rIns="46671" bIns="23335">
            <a:normAutofit/>
          </a:bodyPr>
          <a:lstStyle>
            <a:lvl1pPr>
              <a:defRPr sz="1742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71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imac - logo righ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c-Mas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460" y="783990"/>
            <a:ext cx="7209958" cy="6276911"/>
          </a:xfrm>
          <a:prstGeom prst="rect">
            <a:avLst/>
          </a:prstGeom>
        </p:spPr>
      </p:pic>
      <p:sp>
        <p:nvSpPr>
          <p:cNvPr id="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4496990" y="1133650"/>
            <a:ext cx="6382135" cy="3662468"/>
          </a:xfrm>
          <a:prstGeom prst="rect">
            <a:avLst/>
          </a:prstGeom>
        </p:spPr>
        <p:txBody>
          <a:bodyPr lIns="46671" tIns="23335" rIns="46671" bIns="23335">
            <a:normAutofit/>
          </a:bodyPr>
          <a:lstStyle>
            <a:lvl1pPr>
              <a:defRPr sz="1742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4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webite backgroun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15449" y="1216567"/>
            <a:ext cx="9761101" cy="5400857"/>
            <a:chOff x="1017405" y="2693983"/>
            <a:chExt cx="6794663" cy="3655620"/>
          </a:xfrm>
        </p:grpSpPr>
        <p:grpSp>
          <p:nvGrpSpPr>
            <p:cNvPr id="4" name="Group 3"/>
            <p:cNvGrpSpPr/>
            <p:nvPr/>
          </p:nvGrpSpPr>
          <p:grpSpPr>
            <a:xfrm>
              <a:off x="1017405" y="2693983"/>
              <a:ext cx="6794663" cy="3655620"/>
              <a:chOff x="1017405" y="2693983"/>
              <a:chExt cx="6794663" cy="3655620"/>
            </a:xfrm>
          </p:grpSpPr>
          <p:sp>
            <p:nvSpPr>
              <p:cNvPr id="7" name="AutoShape 1"/>
              <p:cNvSpPr>
                <a:spLocks/>
              </p:cNvSpPr>
              <p:nvPr/>
            </p:nvSpPr>
            <p:spPr bwMode="auto">
              <a:xfrm>
                <a:off x="1017405" y="2693983"/>
                <a:ext cx="6794663" cy="3655620"/>
              </a:xfrm>
              <a:prstGeom prst="roundRect">
                <a:avLst>
                  <a:gd name="adj" fmla="val 1292"/>
                </a:avLst>
              </a:prstGeom>
              <a:solidFill>
                <a:srgbClr val="B5AA97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0" dist="114299" dir="5340024" algn="ctr" rotWithShape="0">
                  <a:schemeClr val="bg2">
                    <a:alpha val="39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id-ID" sz="2323" b="0" i="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8" name="Rectangle 2"/>
              <p:cNvSpPr>
                <a:spLocks/>
              </p:cNvSpPr>
              <p:nvPr/>
            </p:nvSpPr>
            <p:spPr bwMode="auto">
              <a:xfrm>
                <a:off x="1017405" y="3024940"/>
                <a:ext cx="6794663" cy="315914"/>
              </a:xfrm>
              <a:prstGeom prst="rect">
                <a:avLst/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sz="2323" b="0" i="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9" name="AutoShape 3"/>
              <p:cNvSpPr>
                <a:spLocks/>
              </p:cNvSpPr>
              <p:nvPr/>
            </p:nvSpPr>
            <p:spPr bwMode="auto">
              <a:xfrm>
                <a:off x="2035351" y="2779230"/>
                <a:ext cx="2717865" cy="561624"/>
              </a:xfrm>
              <a:prstGeom prst="roundRect">
                <a:avLst>
                  <a:gd name="adj" fmla="val 11986"/>
                </a:avLst>
              </a:prstGeom>
              <a:solidFill>
                <a:srgbClr val="CDCDCD"/>
              </a:solidFill>
              <a:ln w="25400" cap="flat">
                <a:solidFill>
                  <a:srgbClr val="CDCDCD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sz="2323" b="0" i="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0" name="Oval 4"/>
              <p:cNvSpPr>
                <a:spLocks/>
              </p:cNvSpPr>
              <p:nvPr/>
            </p:nvSpPr>
            <p:spPr bwMode="auto">
              <a:xfrm>
                <a:off x="1137753" y="2814331"/>
                <a:ext cx="95903" cy="95276"/>
              </a:xfrm>
              <a:prstGeom prst="ellipse">
                <a:avLst/>
              </a:prstGeom>
              <a:solidFill>
                <a:schemeClr val="accent2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sz="2323" b="0" i="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1" name="Oval 5"/>
              <p:cNvSpPr>
                <a:spLocks/>
              </p:cNvSpPr>
              <p:nvPr/>
            </p:nvSpPr>
            <p:spPr bwMode="auto">
              <a:xfrm>
                <a:off x="1307620" y="2814331"/>
                <a:ext cx="95903" cy="95276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sz="2323" b="0" i="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2" name="Oval 6"/>
              <p:cNvSpPr>
                <a:spLocks/>
              </p:cNvSpPr>
              <p:nvPr/>
            </p:nvSpPr>
            <p:spPr bwMode="auto">
              <a:xfrm>
                <a:off x="1477486" y="2814331"/>
                <a:ext cx="95903" cy="95276"/>
              </a:xfrm>
              <a:prstGeom prst="ellipse">
                <a:avLst/>
              </a:prstGeom>
              <a:solidFill>
                <a:schemeClr val="accent3"/>
              </a:solidFill>
              <a:ln w="25400" cap="flat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sz="2323" b="0" i="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3" name="Rectangle 11"/>
              <p:cNvSpPr>
                <a:spLocks/>
              </p:cNvSpPr>
              <p:nvPr/>
            </p:nvSpPr>
            <p:spPr bwMode="auto">
              <a:xfrm>
                <a:off x="2205844" y="3085114"/>
                <a:ext cx="5104773" cy="200580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B3B3B3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id-ID" sz="2323" b="0" i="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 rot="18900000">
                <a:off x="4580706" y="2849676"/>
                <a:ext cx="99497" cy="99497"/>
              </a:xfrm>
              <a:custGeom>
                <a:avLst/>
                <a:gdLst>
                  <a:gd name="T0" fmla="*/ 42 w 64"/>
                  <a:gd name="T1" fmla="*/ 0 h 64"/>
                  <a:gd name="T2" fmla="*/ 21 w 64"/>
                  <a:gd name="T3" fmla="*/ 0 h 64"/>
                  <a:gd name="T4" fmla="*/ 21 w 64"/>
                  <a:gd name="T5" fmla="*/ 21 h 64"/>
                  <a:gd name="T6" fmla="*/ 0 w 64"/>
                  <a:gd name="T7" fmla="*/ 21 h 64"/>
                  <a:gd name="T8" fmla="*/ 0 w 64"/>
                  <a:gd name="T9" fmla="*/ 42 h 64"/>
                  <a:gd name="T10" fmla="*/ 21 w 64"/>
                  <a:gd name="T11" fmla="*/ 42 h 64"/>
                  <a:gd name="T12" fmla="*/ 21 w 64"/>
                  <a:gd name="T13" fmla="*/ 64 h 64"/>
                  <a:gd name="T14" fmla="*/ 42 w 64"/>
                  <a:gd name="T15" fmla="*/ 64 h 64"/>
                  <a:gd name="T16" fmla="*/ 42 w 64"/>
                  <a:gd name="T17" fmla="*/ 42 h 64"/>
                  <a:gd name="T18" fmla="*/ 64 w 64"/>
                  <a:gd name="T19" fmla="*/ 42 h 64"/>
                  <a:gd name="T20" fmla="*/ 64 w 64"/>
                  <a:gd name="T21" fmla="*/ 21 h 64"/>
                  <a:gd name="T22" fmla="*/ 42 w 64"/>
                  <a:gd name="T23" fmla="*/ 21 h 64"/>
                  <a:gd name="T24" fmla="*/ 42 w 64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64">
                    <a:moveTo>
                      <a:pt x="42" y="0"/>
                    </a:moveTo>
                    <a:lnTo>
                      <a:pt x="21" y="0"/>
                    </a:lnTo>
                    <a:lnTo>
                      <a:pt x="21" y="21"/>
                    </a:lnTo>
                    <a:lnTo>
                      <a:pt x="0" y="21"/>
                    </a:lnTo>
                    <a:lnTo>
                      <a:pt x="0" y="42"/>
                    </a:lnTo>
                    <a:lnTo>
                      <a:pt x="21" y="42"/>
                    </a:lnTo>
                    <a:lnTo>
                      <a:pt x="21" y="64"/>
                    </a:lnTo>
                    <a:lnTo>
                      <a:pt x="42" y="64"/>
                    </a:lnTo>
                    <a:lnTo>
                      <a:pt x="42" y="42"/>
                    </a:lnTo>
                    <a:lnTo>
                      <a:pt x="64" y="42"/>
                    </a:lnTo>
                    <a:lnTo>
                      <a:pt x="64" y="21"/>
                    </a:lnTo>
                    <a:lnTo>
                      <a:pt x="42" y="2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323" b="0" i="0" dirty="0">
                  <a:latin typeface="Arial Regular" charset="0"/>
                  <a:cs typeface="Arial Regular" charset="0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7494380" y="2779230"/>
                <a:ext cx="155357" cy="155272"/>
                <a:chOff x="4763" y="0"/>
                <a:chExt cx="2900362" cy="2898775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17" name="Freeform 13"/>
                <p:cNvSpPr>
                  <a:spLocks/>
                </p:cNvSpPr>
                <p:nvPr/>
              </p:nvSpPr>
              <p:spPr bwMode="auto">
                <a:xfrm>
                  <a:off x="4763" y="0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2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323" b="0" i="0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" name="Freeform 14"/>
                <p:cNvSpPr>
                  <a:spLocks/>
                </p:cNvSpPr>
                <p:nvPr/>
              </p:nvSpPr>
              <p:spPr bwMode="auto">
                <a:xfrm>
                  <a:off x="4763" y="1087438"/>
                  <a:ext cx="727075" cy="722313"/>
                </a:xfrm>
                <a:custGeom>
                  <a:avLst/>
                  <a:gdLst>
                    <a:gd name="T0" fmla="*/ 168 w 193"/>
                    <a:gd name="T1" fmla="*/ 0 h 192"/>
                    <a:gd name="T2" fmla="*/ 24 w 193"/>
                    <a:gd name="T3" fmla="*/ 0 h 192"/>
                    <a:gd name="T4" fmla="*/ 0 w 193"/>
                    <a:gd name="T5" fmla="*/ 24 h 192"/>
                    <a:gd name="T6" fmla="*/ 0 w 193"/>
                    <a:gd name="T7" fmla="*/ 168 h 192"/>
                    <a:gd name="T8" fmla="*/ 24 w 193"/>
                    <a:gd name="T9" fmla="*/ 192 h 192"/>
                    <a:gd name="T10" fmla="*/ 168 w 193"/>
                    <a:gd name="T11" fmla="*/ 192 h 192"/>
                    <a:gd name="T12" fmla="*/ 193 w 193"/>
                    <a:gd name="T13" fmla="*/ 168 h 192"/>
                    <a:gd name="T14" fmla="*/ 193 w 193"/>
                    <a:gd name="T15" fmla="*/ 24 h 192"/>
                    <a:gd name="T16" fmla="*/ 168 w 193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2" y="192"/>
                        <a:pt x="193" y="181"/>
                        <a:pt x="193" y="168"/>
                      </a:cubicBezTo>
                      <a:cubicBezTo>
                        <a:pt x="193" y="24"/>
                        <a:pt x="193" y="24"/>
                        <a:pt x="193" y="24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323" b="0" i="0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" name="Freeform 15"/>
                <p:cNvSpPr>
                  <a:spLocks/>
                </p:cNvSpPr>
                <p:nvPr/>
              </p:nvSpPr>
              <p:spPr bwMode="auto">
                <a:xfrm>
                  <a:off x="4763" y="2171700"/>
                  <a:ext cx="727075" cy="727075"/>
                </a:xfrm>
                <a:custGeom>
                  <a:avLst/>
                  <a:gdLst>
                    <a:gd name="T0" fmla="*/ 168 w 193"/>
                    <a:gd name="T1" fmla="*/ 0 h 193"/>
                    <a:gd name="T2" fmla="*/ 24 w 193"/>
                    <a:gd name="T3" fmla="*/ 0 h 193"/>
                    <a:gd name="T4" fmla="*/ 0 w 193"/>
                    <a:gd name="T5" fmla="*/ 25 h 193"/>
                    <a:gd name="T6" fmla="*/ 0 w 193"/>
                    <a:gd name="T7" fmla="*/ 169 h 193"/>
                    <a:gd name="T8" fmla="*/ 24 w 193"/>
                    <a:gd name="T9" fmla="*/ 193 h 193"/>
                    <a:gd name="T10" fmla="*/ 168 w 193"/>
                    <a:gd name="T11" fmla="*/ 193 h 193"/>
                    <a:gd name="T12" fmla="*/ 193 w 193"/>
                    <a:gd name="T13" fmla="*/ 169 h 193"/>
                    <a:gd name="T14" fmla="*/ 193 w 193"/>
                    <a:gd name="T15" fmla="*/ 25 h 193"/>
                    <a:gd name="T16" fmla="*/ 168 w 193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2" y="193"/>
                        <a:pt x="193" y="182"/>
                        <a:pt x="193" y="169"/>
                      </a:cubicBezTo>
                      <a:cubicBezTo>
                        <a:pt x="193" y="25"/>
                        <a:pt x="193" y="25"/>
                        <a:pt x="193" y="25"/>
                      </a:cubicBezTo>
                      <a:cubicBezTo>
                        <a:pt x="193" y="11"/>
                        <a:pt x="182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323" b="0" i="0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20" name="Freeform 16"/>
                <p:cNvSpPr>
                  <a:spLocks/>
                </p:cNvSpPr>
                <p:nvPr/>
              </p:nvSpPr>
              <p:spPr bwMode="auto">
                <a:xfrm>
                  <a:off x="1093788" y="0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323" b="0" i="0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21" name="Freeform 17"/>
                <p:cNvSpPr>
                  <a:spLocks/>
                </p:cNvSpPr>
                <p:nvPr/>
              </p:nvSpPr>
              <p:spPr bwMode="auto">
                <a:xfrm>
                  <a:off x="1093788" y="1087438"/>
                  <a:ext cx="722312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1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323" b="0" i="0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22" name="Freeform 18"/>
                <p:cNvSpPr>
                  <a:spLocks/>
                </p:cNvSpPr>
                <p:nvPr/>
              </p:nvSpPr>
              <p:spPr bwMode="auto">
                <a:xfrm>
                  <a:off x="1093788" y="2171700"/>
                  <a:ext cx="722312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1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1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323" b="0" i="0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23" name="Freeform 19"/>
                <p:cNvSpPr>
                  <a:spLocks/>
                </p:cNvSpPr>
                <p:nvPr/>
              </p:nvSpPr>
              <p:spPr bwMode="auto">
                <a:xfrm>
                  <a:off x="2181225" y="0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2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2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323" b="0" i="0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2181225" y="1087438"/>
                  <a:ext cx="723900" cy="722313"/>
                </a:xfrm>
                <a:custGeom>
                  <a:avLst/>
                  <a:gdLst>
                    <a:gd name="T0" fmla="*/ 168 w 192"/>
                    <a:gd name="T1" fmla="*/ 0 h 192"/>
                    <a:gd name="T2" fmla="*/ 24 w 192"/>
                    <a:gd name="T3" fmla="*/ 0 h 192"/>
                    <a:gd name="T4" fmla="*/ 0 w 192"/>
                    <a:gd name="T5" fmla="*/ 24 h 192"/>
                    <a:gd name="T6" fmla="*/ 0 w 192"/>
                    <a:gd name="T7" fmla="*/ 168 h 192"/>
                    <a:gd name="T8" fmla="*/ 24 w 192"/>
                    <a:gd name="T9" fmla="*/ 192 h 192"/>
                    <a:gd name="T10" fmla="*/ 168 w 192"/>
                    <a:gd name="T11" fmla="*/ 192 h 192"/>
                    <a:gd name="T12" fmla="*/ 192 w 192"/>
                    <a:gd name="T13" fmla="*/ 168 h 192"/>
                    <a:gd name="T14" fmla="*/ 192 w 192"/>
                    <a:gd name="T15" fmla="*/ 24 h 192"/>
                    <a:gd name="T16" fmla="*/ 168 w 192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2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4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ubicBezTo>
                        <a:pt x="0" y="181"/>
                        <a:pt x="10" y="192"/>
                        <a:pt x="24" y="192"/>
                      </a:cubicBezTo>
                      <a:cubicBezTo>
                        <a:pt x="168" y="192"/>
                        <a:pt x="168" y="192"/>
                        <a:pt x="168" y="192"/>
                      </a:cubicBezTo>
                      <a:cubicBezTo>
                        <a:pt x="181" y="192"/>
                        <a:pt x="192" y="181"/>
                        <a:pt x="192" y="168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323" b="0" i="0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25" name="Freeform 21"/>
                <p:cNvSpPr>
                  <a:spLocks/>
                </p:cNvSpPr>
                <p:nvPr/>
              </p:nvSpPr>
              <p:spPr bwMode="auto">
                <a:xfrm>
                  <a:off x="2181225" y="2171700"/>
                  <a:ext cx="723900" cy="727075"/>
                </a:xfrm>
                <a:custGeom>
                  <a:avLst/>
                  <a:gdLst>
                    <a:gd name="T0" fmla="*/ 168 w 192"/>
                    <a:gd name="T1" fmla="*/ 0 h 193"/>
                    <a:gd name="T2" fmla="*/ 24 w 192"/>
                    <a:gd name="T3" fmla="*/ 0 h 193"/>
                    <a:gd name="T4" fmla="*/ 0 w 192"/>
                    <a:gd name="T5" fmla="*/ 25 h 193"/>
                    <a:gd name="T6" fmla="*/ 0 w 192"/>
                    <a:gd name="T7" fmla="*/ 169 h 193"/>
                    <a:gd name="T8" fmla="*/ 24 w 192"/>
                    <a:gd name="T9" fmla="*/ 193 h 193"/>
                    <a:gd name="T10" fmla="*/ 168 w 192"/>
                    <a:gd name="T11" fmla="*/ 193 h 193"/>
                    <a:gd name="T12" fmla="*/ 192 w 192"/>
                    <a:gd name="T13" fmla="*/ 169 h 193"/>
                    <a:gd name="T14" fmla="*/ 192 w 192"/>
                    <a:gd name="T15" fmla="*/ 25 h 193"/>
                    <a:gd name="T16" fmla="*/ 168 w 192"/>
                    <a:gd name="T17" fmla="*/ 0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93">
                      <a:moveTo>
                        <a:pt x="168" y="0"/>
                      </a:move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0" y="0"/>
                        <a:pt x="0" y="11"/>
                        <a:pt x="0" y="25"/>
                      </a:cubicBezTo>
                      <a:cubicBezTo>
                        <a:pt x="0" y="169"/>
                        <a:pt x="0" y="169"/>
                        <a:pt x="0" y="169"/>
                      </a:cubicBezTo>
                      <a:cubicBezTo>
                        <a:pt x="0" y="182"/>
                        <a:pt x="10" y="193"/>
                        <a:pt x="24" y="193"/>
                      </a:cubicBezTo>
                      <a:cubicBezTo>
                        <a:pt x="168" y="193"/>
                        <a:pt x="168" y="193"/>
                        <a:pt x="168" y="193"/>
                      </a:cubicBezTo>
                      <a:cubicBezTo>
                        <a:pt x="181" y="193"/>
                        <a:pt x="192" y="182"/>
                        <a:pt x="192" y="169"/>
                      </a:cubicBezTo>
                      <a:cubicBezTo>
                        <a:pt x="192" y="25"/>
                        <a:pt x="192" y="25"/>
                        <a:pt x="192" y="25"/>
                      </a:cubicBezTo>
                      <a:cubicBezTo>
                        <a:pt x="192" y="11"/>
                        <a:pt x="181" y="0"/>
                        <a:pt x="16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2323" b="0" i="0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sp>
            <p:nvSpPr>
              <p:cNvPr id="16" name="Freeform 25"/>
              <p:cNvSpPr>
                <a:spLocks/>
              </p:cNvSpPr>
              <p:nvPr/>
            </p:nvSpPr>
            <p:spPr bwMode="auto">
              <a:xfrm rot="5400000">
                <a:off x="7497092" y="3115886"/>
                <a:ext cx="146921" cy="128651"/>
              </a:xfrm>
              <a:custGeom>
                <a:avLst/>
                <a:gdLst>
                  <a:gd name="T0" fmla="*/ 504 w 896"/>
                  <a:gd name="T1" fmla="*/ 0 h 784"/>
                  <a:gd name="T2" fmla="*/ 116 w 896"/>
                  <a:gd name="T3" fmla="*/ 336 h 784"/>
                  <a:gd name="T4" fmla="*/ 0 w 896"/>
                  <a:gd name="T5" fmla="*/ 336 h 784"/>
                  <a:gd name="T6" fmla="*/ 168 w 896"/>
                  <a:gd name="T7" fmla="*/ 560 h 784"/>
                  <a:gd name="T8" fmla="*/ 336 w 896"/>
                  <a:gd name="T9" fmla="*/ 336 h 784"/>
                  <a:gd name="T10" fmla="*/ 230 w 896"/>
                  <a:gd name="T11" fmla="*/ 336 h 784"/>
                  <a:gd name="T12" fmla="*/ 504 w 896"/>
                  <a:gd name="T13" fmla="*/ 112 h 784"/>
                  <a:gd name="T14" fmla="*/ 784 w 896"/>
                  <a:gd name="T15" fmla="*/ 392 h 784"/>
                  <a:gd name="T16" fmla="*/ 504 w 896"/>
                  <a:gd name="T17" fmla="*/ 672 h 784"/>
                  <a:gd name="T18" fmla="*/ 504 w 896"/>
                  <a:gd name="T19" fmla="*/ 784 h 784"/>
                  <a:gd name="T20" fmla="*/ 896 w 896"/>
                  <a:gd name="T21" fmla="*/ 392 h 784"/>
                  <a:gd name="T22" fmla="*/ 504 w 896"/>
                  <a:gd name="T23" fmla="*/ 0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6" h="784">
                    <a:moveTo>
                      <a:pt x="504" y="0"/>
                    </a:moveTo>
                    <a:cubicBezTo>
                      <a:pt x="307" y="0"/>
                      <a:pt x="144" y="146"/>
                      <a:pt x="116" y="336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168" y="560"/>
                      <a:pt x="168" y="560"/>
                      <a:pt x="168" y="560"/>
                    </a:cubicBezTo>
                    <a:cubicBezTo>
                      <a:pt x="336" y="336"/>
                      <a:pt x="336" y="336"/>
                      <a:pt x="336" y="336"/>
                    </a:cubicBezTo>
                    <a:cubicBezTo>
                      <a:pt x="230" y="336"/>
                      <a:pt x="230" y="336"/>
                      <a:pt x="230" y="336"/>
                    </a:cubicBezTo>
                    <a:cubicBezTo>
                      <a:pt x="256" y="208"/>
                      <a:pt x="369" y="112"/>
                      <a:pt x="504" y="112"/>
                    </a:cubicBezTo>
                    <a:cubicBezTo>
                      <a:pt x="658" y="112"/>
                      <a:pt x="784" y="238"/>
                      <a:pt x="784" y="392"/>
                    </a:cubicBezTo>
                    <a:cubicBezTo>
                      <a:pt x="784" y="546"/>
                      <a:pt x="658" y="672"/>
                      <a:pt x="504" y="672"/>
                    </a:cubicBezTo>
                    <a:cubicBezTo>
                      <a:pt x="504" y="784"/>
                      <a:pt x="504" y="784"/>
                      <a:pt x="504" y="784"/>
                    </a:cubicBezTo>
                    <a:cubicBezTo>
                      <a:pt x="721" y="784"/>
                      <a:pt x="896" y="609"/>
                      <a:pt x="896" y="392"/>
                    </a:cubicBezTo>
                    <a:cubicBezTo>
                      <a:pt x="896" y="175"/>
                      <a:pt x="721" y="0"/>
                      <a:pt x="504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2323" b="0" i="0" dirty="0">
                  <a:latin typeface="Arial Regular" charset="0"/>
                  <a:cs typeface="Arial Regular" charset="0"/>
                </a:endParaRPr>
              </a:p>
            </p:txBody>
          </p:sp>
        </p:grpSp>
        <p:sp>
          <p:nvSpPr>
            <p:cNvPr id="6" name="Freeform 29"/>
            <p:cNvSpPr>
              <a:spLocks noEditPoints="1"/>
            </p:cNvSpPr>
            <p:nvPr/>
          </p:nvSpPr>
          <p:spPr bwMode="auto">
            <a:xfrm>
              <a:off x="2269943" y="3130076"/>
              <a:ext cx="115372" cy="115448"/>
            </a:xfrm>
            <a:custGeom>
              <a:avLst/>
              <a:gdLst>
                <a:gd name="T0" fmla="*/ 0 w 636"/>
                <a:gd name="T1" fmla="*/ 318 h 636"/>
                <a:gd name="T2" fmla="*/ 636 w 636"/>
                <a:gd name="T3" fmla="*/ 318 h 636"/>
                <a:gd name="T4" fmla="*/ 594 w 636"/>
                <a:gd name="T5" fmla="*/ 308 h 636"/>
                <a:gd name="T6" fmla="*/ 448 w 636"/>
                <a:gd name="T7" fmla="*/ 179 h 636"/>
                <a:gd name="T8" fmla="*/ 594 w 636"/>
                <a:gd name="T9" fmla="*/ 308 h 636"/>
                <a:gd name="T10" fmla="*/ 223 w 636"/>
                <a:gd name="T11" fmla="*/ 486 h 636"/>
                <a:gd name="T12" fmla="*/ 308 w 636"/>
                <a:gd name="T13" fmla="*/ 594 h 636"/>
                <a:gd name="T14" fmla="*/ 329 w 636"/>
                <a:gd name="T15" fmla="*/ 42 h 636"/>
                <a:gd name="T16" fmla="*/ 328 w 636"/>
                <a:gd name="T17" fmla="*/ 184 h 636"/>
                <a:gd name="T18" fmla="*/ 329 w 636"/>
                <a:gd name="T19" fmla="*/ 42 h 636"/>
                <a:gd name="T20" fmla="*/ 510 w 636"/>
                <a:gd name="T21" fmla="*/ 119 h 636"/>
                <a:gd name="T22" fmla="*/ 363 w 636"/>
                <a:gd name="T23" fmla="*/ 45 h 636"/>
                <a:gd name="T24" fmla="*/ 308 w 636"/>
                <a:gd name="T25" fmla="*/ 184 h 636"/>
                <a:gd name="T26" fmla="*/ 307 w 636"/>
                <a:gd name="T27" fmla="*/ 42 h 636"/>
                <a:gd name="T28" fmla="*/ 196 w 636"/>
                <a:gd name="T29" fmla="*/ 160 h 636"/>
                <a:gd name="T30" fmla="*/ 273 w 636"/>
                <a:gd name="T31" fmla="*/ 45 h 636"/>
                <a:gd name="T32" fmla="*/ 207 w 636"/>
                <a:gd name="T33" fmla="*/ 186 h 636"/>
                <a:gd name="T34" fmla="*/ 308 w 636"/>
                <a:gd name="T35" fmla="*/ 308 h 636"/>
                <a:gd name="T36" fmla="*/ 207 w 636"/>
                <a:gd name="T37" fmla="*/ 186 h 636"/>
                <a:gd name="T38" fmla="*/ 308 w 636"/>
                <a:gd name="T39" fmla="*/ 452 h 636"/>
                <a:gd name="T40" fmla="*/ 185 w 636"/>
                <a:gd name="T41" fmla="*/ 328 h 636"/>
                <a:gd name="T42" fmla="*/ 273 w 636"/>
                <a:gd name="T43" fmla="*/ 591 h 636"/>
                <a:gd name="T44" fmla="*/ 204 w 636"/>
                <a:gd name="T45" fmla="*/ 493 h 636"/>
                <a:gd name="T46" fmla="*/ 328 w 636"/>
                <a:gd name="T47" fmla="*/ 594 h 636"/>
                <a:gd name="T48" fmla="*/ 413 w 636"/>
                <a:gd name="T49" fmla="*/ 486 h 636"/>
                <a:gd name="T50" fmla="*/ 328 w 636"/>
                <a:gd name="T51" fmla="*/ 594 h 636"/>
                <a:gd name="T52" fmla="*/ 498 w 636"/>
                <a:gd name="T53" fmla="*/ 528 h 636"/>
                <a:gd name="T54" fmla="*/ 432 w 636"/>
                <a:gd name="T55" fmla="*/ 493 h 636"/>
                <a:gd name="T56" fmla="*/ 328 w 636"/>
                <a:gd name="T57" fmla="*/ 452 h 636"/>
                <a:gd name="T58" fmla="*/ 451 w 636"/>
                <a:gd name="T59" fmla="*/ 328 h 636"/>
                <a:gd name="T60" fmla="*/ 328 w 636"/>
                <a:gd name="T61" fmla="*/ 308 h 636"/>
                <a:gd name="T62" fmla="*/ 429 w 636"/>
                <a:gd name="T63" fmla="*/ 186 h 636"/>
                <a:gd name="T64" fmla="*/ 328 w 636"/>
                <a:gd name="T65" fmla="*/ 308 h 636"/>
                <a:gd name="T66" fmla="*/ 188 w 636"/>
                <a:gd name="T67" fmla="*/ 179 h 636"/>
                <a:gd name="T68" fmla="*/ 42 w 636"/>
                <a:gd name="T69" fmla="*/ 308 h 636"/>
                <a:gd name="T70" fmla="*/ 42 w 636"/>
                <a:gd name="T71" fmla="*/ 328 h 636"/>
                <a:gd name="T72" fmla="*/ 195 w 636"/>
                <a:gd name="T73" fmla="*/ 475 h 636"/>
                <a:gd name="T74" fmla="*/ 42 w 636"/>
                <a:gd name="T75" fmla="*/ 328 h 636"/>
                <a:gd name="T76" fmla="*/ 441 w 636"/>
                <a:gd name="T77" fmla="*/ 475 h 636"/>
                <a:gd name="T78" fmla="*/ 594 w 636"/>
                <a:gd name="T79" fmla="*/ 328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6" h="636">
                  <a:moveTo>
                    <a:pt x="318" y="0"/>
                  </a:moveTo>
                  <a:cubicBezTo>
                    <a:pt x="142" y="0"/>
                    <a:pt x="0" y="142"/>
                    <a:pt x="0" y="318"/>
                  </a:cubicBezTo>
                  <a:cubicBezTo>
                    <a:pt x="0" y="494"/>
                    <a:pt x="142" y="636"/>
                    <a:pt x="318" y="636"/>
                  </a:cubicBezTo>
                  <a:cubicBezTo>
                    <a:pt x="494" y="636"/>
                    <a:pt x="636" y="494"/>
                    <a:pt x="636" y="318"/>
                  </a:cubicBezTo>
                  <a:cubicBezTo>
                    <a:pt x="636" y="142"/>
                    <a:pt x="494" y="0"/>
                    <a:pt x="318" y="0"/>
                  </a:cubicBezTo>
                  <a:close/>
                  <a:moveTo>
                    <a:pt x="594" y="308"/>
                  </a:moveTo>
                  <a:cubicBezTo>
                    <a:pt x="471" y="308"/>
                    <a:pt x="471" y="308"/>
                    <a:pt x="471" y="308"/>
                  </a:cubicBezTo>
                  <a:cubicBezTo>
                    <a:pt x="470" y="262"/>
                    <a:pt x="462" y="219"/>
                    <a:pt x="448" y="179"/>
                  </a:cubicBezTo>
                  <a:cubicBezTo>
                    <a:pt x="476" y="168"/>
                    <a:pt x="501" y="152"/>
                    <a:pt x="525" y="134"/>
                  </a:cubicBezTo>
                  <a:cubicBezTo>
                    <a:pt x="566" y="181"/>
                    <a:pt x="592" y="241"/>
                    <a:pt x="594" y="308"/>
                  </a:cubicBezTo>
                  <a:close/>
                  <a:moveTo>
                    <a:pt x="307" y="594"/>
                  </a:moveTo>
                  <a:cubicBezTo>
                    <a:pt x="273" y="566"/>
                    <a:pt x="244" y="529"/>
                    <a:pt x="223" y="486"/>
                  </a:cubicBezTo>
                  <a:cubicBezTo>
                    <a:pt x="250" y="478"/>
                    <a:pt x="278" y="473"/>
                    <a:pt x="308" y="472"/>
                  </a:cubicBezTo>
                  <a:cubicBezTo>
                    <a:pt x="308" y="594"/>
                    <a:pt x="308" y="594"/>
                    <a:pt x="308" y="594"/>
                  </a:cubicBezTo>
                  <a:cubicBezTo>
                    <a:pt x="307" y="594"/>
                    <a:pt x="307" y="594"/>
                    <a:pt x="307" y="594"/>
                  </a:cubicBezTo>
                  <a:close/>
                  <a:moveTo>
                    <a:pt x="329" y="42"/>
                  </a:moveTo>
                  <a:cubicBezTo>
                    <a:pt x="368" y="74"/>
                    <a:pt x="400" y="117"/>
                    <a:pt x="421" y="167"/>
                  </a:cubicBezTo>
                  <a:cubicBezTo>
                    <a:pt x="392" y="177"/>
                    <a:pt x="361" y="183"/>
                    <a:pt x="328" y="184"/>
                  </a:cubicBezTo>
                  <a:cubicBezTo>
                    <a:pt x="328" y="42"/>
                    <a:pt x="328" y="42"/>
                    <a:pt x="328" y="42"/>
                  </a:cubicBezTo>
                  <a:cubicBezTo>
                    <a:pt x="329" y="42"/>
                    <a:pt x="329" y="42"/>
                    <a:pt x="329" y="42"/>
                  </a:cubicBezTo>
                  <a:close/>
                  <a:moveTo>
                    <a:pt x="363" y="45"/>
                  </a:moveTo>
                  <a:cubicBezTo>
                    <a:pt x="420" y="55"/>
                    <a:pt x="471" y="81"/>
                    <a:pt x="510" y="119"/>
                  </a:cubicBezTo>
                  <a:cubicBezTo>
                    <a:pt x="489" y="136"/>
                    <a:pt x="466" y="150"/>
                    <a:pt x="440" y="160"/>
                  </a:cubicBezTo>
                  <a:cubicBezTo>
                    <a:pt x="421" y="116"/>
                    <a:pt x="395" y="77"/>
                    <a:pt x="363" y="45"/>
                  </a:cubicBezTo>
                  <a:close/>
                  <a:moveTo>
                    <a:pt x="308" y="42"/>
                  </a:moveTo>
                  <a:cubicBezTo>
                    <a:pt x="308" y="184"/>
                    <a:pt x="308" y="184"/>
                    <a:pt x="308" y="184"/>
                  </a:cubicBezTo>
                  <a:cubicBezTo>
                    <a:pt x="275" y="183"/>
                    <a:pt x="244" y="177"/>
                    <a:pt x="215" y="167"/>
                  </a:cubicBezTo>
                  <a:cubicBezTo>
                    <a:pt x="236" y="117"/>
                    <a:pt x="268" y="74"/>
                    <a:pt x="307" y="42"/>
                  </a:cubicBezTo>
                  <a:cubicBezTo>
                    <a:pt x="307" y="42"/>
                    <a:pt x="307" y="42"/>
                    <a:pt x="308" y="42"/>
                  </a:cubicBezTo>
                  <a:close/>
                  <a:moveTo>
                    <a:pt x="196" y="160"/>
                  </a:moveTo>
                  <a:cubicBezTo>
                    <a:pt x="171" y="150"/>
                    <a:pt x="147" y="136"/>
                    <a:pt x="126" y="119"/>
                  </a:cubicBezTo>
                  <a:cubicBezTo>
                    <a:pt x="165" y="81"/>
                    <a:pt x="216" y="55"/>
                    <a:pt x="273" y="45"/>
                  </a:cubicBezTo>
                  <a:cubicBezTo>
                    <a:pt x="241" y="77"/>
                    <a:pt x="215" y="116"/>
                    <a:pt x="196" y="160"/>
                  </a:cubicBezTo>
                  <a:close/>
                  <a:moveTo>
                    <a:pt x="207" y="186"/>
                  </a:moveTo>
                  <a:cubicBezTo>
                    <a:pt x="239" y="197"/>
                    <a:pt x="273" y="204"/>
                    <a:pt x="308" y="205"/>
                  </a:cubicBezTo>
                  <a:cubicBezTo>
                    <a:pt x="308" y="308"/>
                    <a:pt x="308" y="308"/>
                    <a:pt x="308" y="308"/>
                  </a:cubicBezTo>
                  <a:cubicBezTo>
                    <a:pt x="185" y="308"/>
                    <a:pt x="185" y="308"/>
                    <a:pt x="185" y="308"/>
                  </a:cubicBezTo>
                  <a:cubicBezTo>
                    <a:pt x="186" y="265"/>
                    <a:pt x="194" y="224"/>
                    <a:pt x="207" y="186"/>
                  </a:cubicBezTo>
                  <a:close/>
                  <a:moveTo>
                    <a:pt x="308" y="328"/>
                  </a:moveTo>
                  <a:cubicBezTo>
                    <a:pt x="308" y="452"/>
                    <a:pt x="308" y="452"/>
                    <a:pt x="308" y="452"/>
                  </a:cubicBezTo>
                  <a:cubicBezTo>
                    <a:pt x="275" y="453"/>
                    <a:pt x="244" y="458"/>
                    <a:pt x="215" y="468"/>
                  </a:cubicBezTo>
                  <a:cubicBezTo>
                    <a:pt x="197" y="425"/>
                    <a:pt x="186" y="378"/>
                    <a:pt x="185" y="328"/>
                  </a:cubicBezTo>
                  <a:lnTo>
                    <a:pt x="308" y="328"/>
                  </a:lnTo>
                  <a:close/>
                  <a:moveTo>
                    <a:pt x="273" y="591"/>
                  </a:moveTo>
                  <a:cubicBezTo>
                    <a:pt x="222" y="582"/>
                    <a:pt x="176" y="560"/>
                    <a:pt x="138" y="528"/>
                  </a:cubicBezTo>
                  <a:cubicBezTo>
                    <a:pt x="158" y="514"/>
                    <a:pt x="180" y="502"/>
                    <a:pt x="204" y="493"/>
                  </a:cubicBezTo>
                  <a:cubicBezTo>
                    <a:pt x="222" y="531"/>
                    <a:pt x="245" y="563"/>
                    <a:pt x="273" y="591"/>
                  </a:cubicBezTo>
                  <a:close/>
                  <a:moveTo>
                    <a:pt x="328" y="594"/>
                  </a:moveTo>
                  <a:cubicBezTo>
                    <a:pt x="328" y="472"/>
                    <a:pt x="328" y="472"/>
                    <a:pt x="328" y="472"/>
                  </a:cubicBezTo>
                  <a:cubicBezTo>
                    <a:pt x="358" y="473"/>
                    <a:pt x="386" y="478"/>
                    <a:pt x="413" y="486"/>
                  </a:cubicBezTo>
                  <a:cubicBezTo>
                    <a:pt x="392" y="529"/>
                    <a:pt x="363" y="566"/>
                    <a:pt x="329" y="594"/>
                  </a:cubicBezTo>
                  <a:cubicBezTo>
                    <a:pt x="329" y="594"/>
                    <a:pt x="329" y="594"/>
                    <a:pt x="328" y="594"/>
                  </a:cubicBezTo>
                  <a:close/>
                  <a:moveTo>
                    <a:pt x="432" y="493"/>
                  </a:moveTo>
                  <a:cubicBezTo>
                    <a:pt x="456" y="502"/>
                    <a:pt x="478" y="514"/>
                    <a:pt x="498" y="528"/>
                  </a:cubicBezTo>
                  <a:cubicBezTo>
                    <a:pt x="460" y="560"/>
                    <a:pt x="414" y="582"/>
                    <a:pt x="363" y="591"/>
                  </a:cubicBezTo>
                  <a:cubicBezTo>
                    <a:pt x="391" y="563"/>
                    <a:pt x="414" y="531"/>
                    <a:pt x="432" y="493"/>
                  </a:cubicBezTo>
                  <a:close/>
                  <a:moveTo>
                    <a:pt x="421" y="468"/>
                  </a:moveTo>
                  <a:cubicBezTo>
                    <a:pt x="392" y="458"/>
                    <a:pt x="361" y="453"/>
                    <a:pt x="328" y="452"/>
                  </a:cubicBezTo>
                  <a:cubicBezTo>
                    <a:pt x="328" y="328"/>
                    <a:pt x="328" y="328"/>
                    <a:pt x="328" y="328"/>
                  </a:cubicBezTo>
                  <a:cubicBezTo>
                    <a:pt x="451" y="328"/>
                    <a:pt x="451" y="328"/>
                    <a:pt x="451" y="328"/>
                  </a:cubicBezTo>
                  <a:cubicBezTo>
                    <a:pt x="450" y="378"/>
                    <a:pt x="439" y="425"/>
                    <a:pt x="421" y="468"/>
                  </a:cubicBezTo>
                  <a:close/>
                  <a:moveTo>
                    <a:pt x="328" y="308"/>
                  </a:moveTo>
                  <a:cubicBezTo>
                    <a:pt x="328" y="205"/>
                    <a:pt x="328" y="205"/>
                    <a:pt x="328" y="205"/>
                  </a:cubicBezTo>
                  <a:cubicBezTo>
                    <a:pt x="363" y="204"/>
                    <a:pt x="397" y="197"/>
                    <a:pt x="429" y="186"/>
                  </a:cubicBezTo>
                  <a:cubicBezTo>
                    <a:pt x="442" y="224"/>
                    <a:pt x="450" y="265"/>
                    <a:pt x="451" y="308"/>
                  </a:cubicBezTo>
                  <a:lnTo>
                    <a:pt x="328" y="308"/>
                  </a:lnTo>
                  <a:close/>
                  <a:moveTo>
                    <a:pt x="111" y="134"/>
                  </a:moveTo>
                  <a:cubicBezTo>
                    <a:pt x="135" y="152"/>
                    <a:pt x="160" y="168"/>
                    <a:pt x="188" y="179"/>
                  </a:cubicBezTo>
                  <a:cubicBezTo>
                    <a:pt x="174" y="219"/>
                    <a:pt x="166" y="262"/>
                    <a:pt x="165" y="308"/>
                  </a:cubicBezTo>
                  <a:cubicBezTo>
                    <a:pt x="42" y="308"/>
                    <a:pt x="42" y="308"/>
                    <a:pt x="42" y="308"/>
                  </a:cubicBezTo>
                  <a:cubicBezTo>
                    <a:pt x="44" y="241"/>
                    <a:pt x="70" y="181"/>
                    <a:pt x="111" y="134"/>
                  </a:cubicBezTo>
                  <a:close/>
                  <a:moveTo>
                    <a:pt x="42" y="328"/>
                  </a:moveTo>
                  <a:cubicBezTo>
                    <a:pt x="165" y="328"/>
                    <a:pt x="165" y="328"/>
                    <a:pt x="165" y="328"/>
                  </a:cubicBezTo>
                  <a:cubicBezTo>
                    <a:pt x="166" y="381"/>
                    <a:pt x="177" y="430"/>
                    <a:pt x="195" y="475"/>
                  </a:cubicBezTo>
                  <a:cubicBezTo>
                    <a:pt x="169" y="485"/>
                    <a:pt x="145" y="498"/>
                    <a:pt x="123" y="514"/>
                  </a:cubicBezTo>
                  <a:cubicBezTo>
                    <a:pt x="75" y="466"/>
                    <a:pt x="44" y="401"/>
                    <a:pt x="42" y="328"/>
                  </a:cubicBezTo>
                  <a:close/>
                  <a:moveTo>
                    <a:pt x="513" y="514"/>
                  </a:moveTo>
                  <a:cubicBezTo>
                    <a:pt x="491" y="498"/>
                    <a:pt x="467" y="485"/>
                    <a:pt x="441" y="475"/>
                  </a:cubicBezTo>
                  <a:cubicBezTo>
                    <a:pt x="459" y="430"/>
                    <a:pt x="470" y="381"/>
                    <a:pt x="471" y="32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2" y="401"/>
                    <a:pt x="561" y="466"/>
                    <a:pt x="513" y="51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</p:grpSp>
      <p:sp>
        <p:nvSpPr>
          <p:cNvPr id="2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308984" y="2412838"/>
            <a:ext cx="9761101" cy="4445163"/>
          </a:xfrm>
          <a:prstGeom prst="rect">
            <a:avLst/>
          </a:prstGeom>
        </p:spPr>
        <p:txBody>
          <a:bodyPr lIns="46671" tIns="23335" rIns="46671" bIns="23335">
            <a:normAutofit/>
          </a:bodyPr>
          <a:lstStyle>
            <a:lvl1pPr>
              <a:defRPr sz="1742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86248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mobile -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84313" y="400343"/>
            <a:ext cx="4048917" cy="62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7826607" y="1374589"/>
            <a:ext cx="2285774" cy="4019176"/>
          </a:xfrm>
          <a:prstGeom prst="rect">
            <a:avLst/>
          </a:prstGeom>
        </p:spPr>
        <p:txBody>
          <a:bodyPr lIns="46671" tIns="23335" rIns="46671" bIns="23335">
            <a:normAutofit/>
          </a:bodyPr>
          <a:lstStyle>
            <a:lvl1pPr>
              <a:defRPr sz="1742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30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three tablet -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 flipH="1">
            <a:off x="1727761" y="1436701"/>
            <a:ext cx="2500520" cy="3667203"/>
            <a:chOff x="8099434" y="2121218"/>
            <a:chExt cx="1322388" cy="1878013"/>
          </a:xfrm>
        </p:grpSpPr>
        <p:sp>
          <p:nvSpPr>
            <p:cNvPr id="4" name="Freeform 33"/>
            <p:cNvSpPr>
              <a:spLocks/>
            </p:cNvSpPr>
            <p:nvPr/>
          </p:nvSpPr>
          <p:spPr bwMode="auto">
            <a:xfrm>
              <a:off x="8099434" y="2121218"/>
              <a:ext cx="1322388" cy="1878013"/>
            </a:xfrm>
            <a:custGeom>
              <a:avLst/>
              <a:gdLst>
                <a:gd name="T0" fmla="*/ 834 w 834"/>
                <a:gd name="T1" fmla="*/ 1133 h 1183"/>
                <a:gd name="T2" fmla="*/ 785 w 834"/>
                <a:gd name="T3" fmla="*/ 1183 h 1183"/>
                <a:gd name="T4" fmla="*/ 50 w 834"/>
                <a:gd name="T5" fmla="*/ 1183 h 1183"/>
                <a:gd name="T6" fmla="*/ 0 w 834"/>
                <a:gd name="T7" fmla="*/ 1133 h 1183"/>
                <a:gd name="T8" fmla="*/ 0 w 834"/>
                <a:gd name="T9" fmla="*/ 49 h 1183"/>
                <a:gd name="T10" fmla="*/ 50 w 834"/>
                <a:gd name="T11" fmla="*/ 0 h 1183"/>
                <a:gd name="T12" fmla="*/ 785 w 834"/>
                <a:gd name="T13" fmla="*/ 0 h 1183"/>
                <a:gd name="T14" fmla="*/ 834 w 834"/>
                <a:gd name="T15" fmla="*/ 49 h 1183"/>
                <a:gd name="T16" fmla="*/ 834 w 834"/>
                <a:gd name="T17" fmla="*/ 1133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183">
                  <a:moveTo>
                    <a:pt x="834" y="1133"/>
                  </a:moveTo>
                  <a:cubicBezTo>
                    <a:pt x="834" y="1160"/>
                    <a:pt x="812" y="1183"/>
                    <a:pt x="785" y="1183"/>
                  </a:cubicBezTo>
                  <a:cubicBezTo>
                    <a:pt x="50" y="1183"/>
                    <a:pt x="50" y="1183"/>
                    <a:pt x="50" y="1183"/>
                  </a:cubicBezTo>
                  <a:cubicBezTo>
                    <a:pt x="22" y="1183"/>
                    <a:pt x="0" y="1160"/>
                    <a:pt x="0" y="1133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22" y="0"/>
                    <a:pt x="50" y="0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812" y="0"/>
                    <a:pt x="834" y="22"/>
                    <a:pt x="834" y="49"/>
                  </a:cubicBezTo>
                  <a:cubicBezTo>
                    <a:pt x="834" y="1133"/>
                    <a:pt x="834" y="1133"/>
                    <a:pt x="834" y="1133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5" name="Freeform 34"/>
            <p:cNvSpPr>
              <a:spLocks noChangeAspect="1"/>
            </p:cNvSpPr>
            <p:nvPr/>
          </p:nvSpPr>
          <p:spPr bwMode="auto">
            <a:xfrm>
              <a:off x="8107372" y="2127568"/>
              <a:ext cx="1308100" cy="1863725"/>
            </a:xfrm>
            <a:custGeom>
              <a:avLst/>
              <a:gdLst>
                <a:gd name="T0" fmla="*/ 45 w 825"/>
                <a:gd name="T1" fmla="*/ 1174 h 1174"/>
                <a:gd name="T2" fmla="*/ 0 w 825"/>
                <a:gd name="T3" fmla="*/ 1129 h 1174"/>
                <a:gd name="T4" fmla="*/ 0 w 825"/>
                <a:gd name="T5" fmla="*/ 45 h 1174"/>
                <a:gd name="T6" fmla="*/ 45 w 825"/>
                <a:gd name="T7" fmla="*/ 0 h 1174"/>
                <a:gd name="T8" fmla="*/ 780 w 825"/>
                <a:gd name="T9" fmla="*/ 0 h 1174"/>
                <a:gd name="T10" fmla="*/ 825 w 825"/>
                <a:gd name="T11" fmla="*/ 45 h 1174"/>
                <a:gd name="T12" fmla="*/ 825 w 825"/>
                <a:gd name="T13" fmla="*/ 1129 h 1174"/>
                <a:gd name="T14" fmla="*/ 780 w 825"/>
                <a:gd name="T15" fmla="*/ 1174 h 1174"/>
                <a:gd name="T16" fmla="*/ 45 w 825"/>
                <a:gd name="T17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5" h="1174">
                  <a:moveTo>
                    <a:pt x="45" y="1174"/>
                  </a:moveTo>
                  <a:cubicBezTo>
                    <a:pt x="20" y="1174"/>
                    <a:pt x="0" y="1154"/>
                    <a:pt x="0" y="1129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805" y="0"/>
                    <a:pt x="825" y="21"/>
                    <a:pt x="825" y="45"/>
                  </a:cubicBezTo>
                  <a:cubicBezTo>
                    <a:pt x="825" y="1129"/>
                    <a:pt x="825" y="1129"/>
                    <a:pt x="825" y="1129"/>
                  </a:cubicBezTo>
                  <a:cubicBezTo>
                    <a:pt x="825" y="1154"/>
                    <a:pt x="805" y="1174"/>
                    <a:pt x="780" y="1174"/>
                  </a:cubicBezTo>
                  <a:cubicBezTo>
                    <a:pt x="45" y="1174"/>
                    <a:pt x="45" y="1174"/>
                    <a:pt x="45" y="1174"/>
                  </a:cubicBezTo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6" name="Oval 35"/>
            <p:cNvSpPr>
              <a:spLocks noChangeArrowheads="1"/>
            </p:cNvSpPr>
            <p:nvPr/>
          </p:nvSpPr>
          <p:spPr bwMode="auto">
            <a:xfrm>
              <a:off x="8748722" y="2197418"/>
              <a:ext cx="23813" cy="238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7" name="Oval 36"/>
            <p:cNvSpPr>
              <a:spLocks noChangeArrowheads="1"/>
            </p:cNvSpPr>
            <p:nvPr/>
          </p:nvSpPr>
          <p:spPr bwMode="auto">
            <a:xfrm>
              <a:off x="8748722" y="2195831"/>
              <a:ext cx="23813" cy="238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8" name="Oval 37"/>
            <p:cNvSpPr>
              <a:spLocks noChangeArrowheads="1"/>
            </p:cNvSpPr>
            <p:nvPr/>
          </p:nvSpPr>
          <p:spPr bwMode="auto">
            <a:xfrm>
              <a:off x="8753484" y="2200593"/>
              <a:ext cx="14288" cy="142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9" name="Oval 38"/>
            <p:cNvSpPr>
              <a:spLocks noChangeArrowheads="1"/>
            </p:cNvSpPr>
            <p:nvPr/>
          </p:nvSpPr>
          <p:spPr bwMode="auto">
            <a:xfrm>
              <a:off x="8756659" y="2203768"/>
              <a:ext cx="7938" cy="7938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0" name="Freeform 39"/>
            <p:cNvSpPr>
              <a:spLocks/>
            </p:cNvSpPr>
            <p:nvPr/>
          </p:nvSpPr>
          <p:spPr bwMode="auto">
            <a:xfrm>
              <a:off x="8759834" y="220694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1" name="Rectangle 40"/>
            <p:cNvSpPr>
              <a:spLocks noChangeArrowheads="1"/>
            </p:cNvSpPr>
            <p:nvPr/>
          </p:nvSpPr>
          <p:spPr bwMode="auto">
            <a:xfrm>
              <a:off x="8723322" y="2203768"/>
              <a:ext cx="11113" cy="11113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2" name="Rectangle 41"/>
            <p:cNvSpPr>
              <a:spLocks noChangeArrowheads="1"/>
            </p:cNvSpPr>
            <p:nvPr/>
          </p:nvSpPr>
          <p:spPr bwMode="auto">
            <a:xfrm>
              <a:off x="8178809" y="2278381"/>
              <a:ext cx="1165225" cy="1554163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3" name="Rectangle 42"/>
            <p:cNvSpPr>
              <a:spLocks noChangeArrowheads="1"/>
            </p:cNvSpPr>
            <p:nvPr/>
          </p:nvSpPr>
          <p:spPr bwMode="auto">
            <a:xfrm>
              <a:off x="8185159" y="2284731"/>
              <a:ext cx="1152525" cy="154146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4" name="Oval 43"/>
            <p:cNvSpPr>
              <a:spLocks noChangeArrowheads="1"/>
            </p:cNvSpPr>
            <p:nvPr/>
          </p:nvSpPr>
          <p:spPr bwMode="auto">
            <a:xfrm>
              <a:off x="8712209" y="3865881"/>
              <a:ext cx="98425" cy="10001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8736022" y="3889693"/>
              <a:ext cx="50800" cy="50800"/>
            </a:xfrm>
            <a:custGeom>
              <a:avLst/>
              <a:gdLst>
                <a:gd name="T0" fmla="*/ 30 w 32"/>
                <a:gd name="T1" fmla="*/ 21 h 32"/>
                <a:gd name="T2" fmla="*/ 28 w 32"/>
                <a:gd name="T3" fmla="*/ 21 h 32"/>
                <a:gd name="T4" fmla="*/ 21 w 32"/>
                <a:gd name="T5" fmla="*/ 28 h 32"/>
                <a:gd name="T6" fmla="*/ 11 w 32"/>
                <a:gd name="T7" fmla="*/ 28 h 32"/>
                <a:gd name="T8" fmla="*/ 4 w 32"/>
                <a:gd name="T9" fmla="*/ 21 h 32"/>
                <a:gd name="T10" fmla="*/ 4 w 32"/>
                <a:gd name="T11" fmla="*/ 11 h 32"/>
                <a:gd name="T12" fmla="*/ 11 w 32"/>
                <a:gd name="T13" fmla="*/ 4 h 32"/>
                <a:gd name="T14" fmla="*/ 21 w 32"/>
                <a:gd name="T15" fmla="*/ 4 h 32"/>
                <a:gd name="T16" fmla="*/ 28 w 32"/>
                <a:gd name="T17" fmla="*/ 11 h 32"/>
                <a:gd name="T18" fmla="*/ 28 w 32"/>
                <a:gd name="T19" fmla="*/ 21 h 32"/>
                <a:gd name="T20" fmla="*/ 30 w 32"/>
                <a:gd name="T21" fmla="*/ 21 h 32"/>
                <a:gd name="T22" fmla="*/ 32 w 32"/>
                <a:gd name="T23" fmla="*/ 21 h 32"/>
                <a:gd name="T24" fmla="*/ 32 w 32"/>
                <a:gd name="T25" fmla="*/ 11 h 32"/>
                <a:gd name="T26" fmla="*/ 21 w 32"/>
                <a:gd name="T27" fmla="*/ 0 h 32"/>
                <a:gd name="T28" fmla="*/ 11 w 32"/>
                <a:gd name="T29" fmla="*/ 0 h 32"/>
                <a:gd name="T30" fmla="*/ 0 w 32"/>
                <a:gd name="T31" fmla="*/ 11 h 32"/>
                <a:gd name="T32" fmla="*/ 0 w 32"/>
                <a:gd name="T33" fmla="*/ 21 h 32"/>
                <a:gd name="T34" fmla="*/ 11 w 32"/>
                <a:gd name="T35" fmla="*/ 32 h 32"/>
                <a:gd name="T36" fmla="*/ 21 w 32"/>
                <a:gd name="T37" fmla="*/ 32 h 32"/>
                <a:gd name="T38" fmla="*/ 32 w 32"/>
                <a:gd name="T39" fmla="*/ 21 h 32"/>
                <a:gd name="T40" fmla="*/ 30 w 32"/>
                <a:gd name="T41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30" y="21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8" y="25"/>
                    <a:pt x="25" y="28"/>
                    <a:pt x="2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7" y="28"/>
                    <a:pt x="4" y="25"/>
                    <a:pt x="4" y="2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5" y="4"/>
                    <a:pt x="28" y="7"/>
                    <a:pt x="28" y="1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5"/>
                    <a:pt x="28" y="0"/>
                    <a:pt x="2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5" y="32"/>
                    <a:pt x="11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8" y="32"/>
                    <a:pt x="32" y="28"/>
                    <a:pt x="32" y="21"/>
                  </a:cubicBezTo>
                  <a:lnTo>
                    <a:pt x="30" y="21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 flipH="1">
            <a:off x="4856919" y="1436699"/>
            <a:ext cx="2500520" cy="3667202"/>
            <a:chOff x="8099434" y="2121218"/>
            <a:chExt cx="1322388" cy="1878013"/>
          </a:xfrm>
        </p:grpSpPr>
        <p:sp>
          <p:nvSpPr>
            <p:cNvPr id="17" name="Freeform 33"/>
            <p:cNvSpPr>
              <a:spLocks/>
            </p:cNvSpPr>
            <p:nvPr/>
          </p:nvSpPr>
          <p:spPr bwMode="auto">
            <a:xfrm>
              <a:off x="8099434" y="2121218"/>
              <a:ext cx="1322388" cy="1878013"/>
            </a:xfrm>
            <a:custGeom>
              <a:avLst/>
              <a:gdLst>
                <a:gd name="T0" fmla="*/ 834 w 834"/>
                <a:gd name="T1" fmla="*/ 1133 h 1183"/>
                <a:gd name="T2" fmla="*/ 785 w 834"/>
                <a:gd name="T3" fmla="*/ 1183 h 1183"/>
                <a:gd name="T4" fmla="*/ 50 w 834"/>
                <a:gd name="T5" fmla="*/ 1183 h 1183"/>
                <a:gd name="T6" fmla="*/ 0 w 834"/>
                <a:gd name="T7" fmla="*/ 1133 h 1183"/>
                <a:gd name="T8" fmla="*/ 0 w 834"/>
                <a:gd name="T9" fmla="*/ 49 h 1183"/>
                <a:gd name="T10" fmla="*/ 50 w 834"/>
                <a:gd name="T11" fmla="*/ 0 h 1183"/>
                <a:gd name="T12" fmla="*/ 785 w 834"/>
                <a:gd name="T13" fmla="*/ 0 h 1183"/>
                <a:gd name="T14" fmla="*/ 834 w 834"/>
                <a:gd name="T15" fmla="*/ 49 h 1183"/>
                <a:gd name="T16" fmla="*/ 834 w 834"/>
                <a:gd name="T17" fmla="*/ 1133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183">
                  <a:moveTo>
                    <a:pt x="834" y="1133"/>
                  </a:moveTo>
                  <a:cubicBezTo>
                    <a:pt x="834" y="1160"/>
                    <a:pt x="812" y="1183"/>
                    <a:pt x="785" y="1183"/>
                  </a:cubicBezTo>
                  <a:cubicBezTo>
                    <a:pt x="50" y="1183"/>
                    <a:pt x="50" y="1183"/>
                    <a:pt x="50" y="1183"/>
                  </a:cubicBezTo>
                  <a:cubicBezTo>
                    <a:pt x="22" y="1183"/>
                    <a:pt x="0" y="1160"/>
                    <a:pt x="0" y="1133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22" y="0"/>
                    <a:pt x="50" y="0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812" y="0"/>
                    <a:pt x="834" y="22"/>
                    <a:pt x="834" y="49"/>
                  </a:cubicBezTo>
                  <a:cubicBezTo>
                    <a:pt x="834" y="1133"/>
                    <a:pt x="834" y="1133"/>
                    <a:pt x="834" y="1133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8" name="Freeform 34"/>
            <p:cNvSpPr>
              <a:spLocks noChangeAspect="1"/>
            </p:cNvSpPr>
            <p:nvPr/>
          </p:nvSpPr>
          <p:spPr bwMode="auto">
            <a:xfrm>
              <a:off x="8107372" y="2127568"/>
              <a:ext cx="1308100" cy="1863725"/>
            </a:xfrm>
            <a:custGeom>
              <a:avLst/>
              <a:gdLst>
                <a:gd name="T0" fmla="*/ 45 w 825"/>
                <a:gd name="T1" fmla="*/ 1174 h 1174"/>
                <a:gd name="T2" fmla="*/ 0 w 825"/>
                <a:gd name="T3" fmla="*/ 1129 h 1174"/>
                <a:gd name="T4" fmla="*/ 0 w 825"/>
                <a:gd name="T5" fmla="*/ 45 h 1174"/>
                <a:gd name="T6" fmla="*/ 45 w 825"/>
                <a:gd name="T7" fmla="*/ 0 h 1174"/>
                <a:gd name="T8" fmla="*/ 780 w 825"/>
                <a:gd name="T9" fmla="*/ 0 h 1174"/>
                <a:gd name="T10" fmla="*/ 825 w 825"/>
                <a:gd name="T11" fmla="*/ 45 h 1174"/>
                <a:gd name="T12" fmla="*/ 825 w 825"/>
                <a:gd name="T13" fmla="*/ 1129 h 1174"/>
                <a:gd name="T14" fmla="*/ 780 w 825"/>
                <a:gd name="T15" fmla="*/ 1174 h 1174"/>
                <a:gd name="T16" fmla="*/ 45 w 825"/>
                <a:gd name="T17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5" h="1174">
                  <a:moveTo>
                    <a:pt x="45" y="1174"/>
                  </a:moveTo>
                  <a:cubicBezTo>
                    <a:pt x="20" y="1174"/>
                    <a:pt x="0" y="1154"/>
                    <a:pt x="0" y="1129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805" y="0"/>
                    <a:pt x="825" y="21"/>
                    <a:pt x="825" y="45"/>
                  </a:cubicBezTo>
                  <a:cubicBezTo>
                    <a:pt x="825" y="1129"/>
                    <a:pt x="825" y="1129"/>
                    <a:pt x="825" y="1129"/>
                  </a:cubicBezTo>
                  <a:cubicBezTo>
                    <a:pt x="825" y="1154"/>
                    <a:pt x="805" y="1174"/>
                    <a:pt x="780" y="1174"/>
                  </a:cubicBezTo>
                  <a:cubicBezTo>
                    <a:pt x="45" y="1174"/>
                    <a:pt x="45" y="1174"/>
                    <a:pt x="45" y="1174"/>
                  </a:cubicBezTo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9" name="Oval 35"/>
            <p:cNvSpPr>
              <a:spLocks noChangeArrowheads="1"/>
            </p:cNvSpPr>
            <p:nvPr/>
          </p:nvSpPr>
          <p:spPr bwMode="auto">
            <a:xfrm>
              <a:off x="8748722" y="2197418"/>
              <a:ext cx="23813" cy="238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0" name="Oval 36"/>
            <p:cNvSpPr>
              <a:spLocks noChangeArrowheads="1"/>
            </p:cNvSpPr>
            <p:nvPr/>
          </p:nvSpPr>
          <p:spPr bwMode="auto">
            <a:xfrm>
              <a:off x="8748722" y="2195831"/>
              <a:ext cx="23813" cy="238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1" name="Oval 37"/>
            <p:cNvSpPr>
              <a:spLocks noChangeArrowheads="1"/>
            </p:cNvSpPr>
            <p:nvPr/>
          </p:nvSpPr>
          <p:spPr bwMode="auto">
            <a:xfrm>
              <a:off x="8753484" y="2200593"/>
              <a:ext cx="14288" cy="142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2" name="Oval 38"/>
            <p:cNvSpPr>
              <a:spLocks noChangeArrowheads="1"/>
            </p:cNvSpPr>
            <p:nvPr/>
          </p:nvSpPr>
          <p:spPr bwMode="auto">
            <a:xfrm>
              <a:off x="8756659" y="2203768"/>
              <a:ext cx="7938" cy="7938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3" name="Freeform 39"/>
            <p:cNvSpPr>
              <a:spLocks/>
            </p:cNvSpPr>
            <p:nvPr/>
          </p:nvSpPr>
          <p:spPr bwMode="auto">
            <a:xfrm>
              <a:off x="8759834" y="220694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4" name="Rectangle 40"/>
            <p:cNvSpPr>
              <a:spLocks noChangeArrowheads="1"/>
            </p:cNvSpPr>
            <p:nvPr/>
          </p:nvSpPr>
          <p:spPr bwMode="auto">
            <a:xfrm>
              <a:off x="8723322" y="2203768"/>
              <a:ext cx="11113" cy="11113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5" name="Rectangle 41"/>
            <p:cNvSpPr>
              <a:spLocks noChangeArrowheads="1"/>
            </p:cNvSpPr>
            <p:nvPr/>
          </p:nvSpPr>
          <p:spPr bwMode="auto">
            <a:xfrm>
              <a:off x="8178809" y="2278381"/>
              <a:ext cx="1165225" cy="1554163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6" name="Rectangle 42"/>
            <p:cNvSpPr>
              <a:spLocks noChangeArrowheads="1"/>
            </p:cNvSpPr>
            <p:nvPr/>
          </p:nvSpPr>
          <p:spPr bwMode="auto">
            <a:xfrm>
              <a:off x="8185159" y="2284731"/>
              <a:ext cx="1152525" cy="154146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7" name="Oval 43"/>
            <p:cNvSpPr>
              <a:spLocks noChangeArrowheads="1"/>
            </p:cNvSpPr>
            <p:nvPr/>
          </p:nvSpPr>
          <p:spPr bwMode="auto">
            <a:xfrm>
              <a:off x="8712209" y="3865881"/>
              <a:ext cx="98425" cy="10001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8" name="Freeform 44"/>
            <p:cNvSpPr>
              <a:spLocks/>
            </p:cNvSpPr>
            <p:nvPr/>
          </p:nvSpPr>
          <p:spPr bwMode="auto">
            <a:xfrm>
              <a:off x="8736022" y="3889693"/>
              <a:ext cx="50800" cy="50800"/>
            </a:xfrm>
            <a:custGeom>
              <a:avLst/>
              <a:gdLst>
                <a:gd name="T0" fmla="*/ 30 w 32"/>
                <a:gd name="T1" fmla="*/ 21 h 32"/>
                <a:gd name="T2" fmla="*/ 28 w 32"/>
                <a:gd name="T3" fmla="*/ 21 h 32"/>
                <a:gd name="T4" fmla="*/ 21 w 32"/>
                <a:gd name="T5" fmla="*/ 28 h 32"/>
                <a:gd name="T6" fmla="*/ 11 w 32"/>
                <a:gd name="T7" fmla="*/ 28 h 32"/>
                <a:gd name="T8" fmla="*/ 4 w 32"/>
                <a:gd name="T9" fmla="*/ 21 h 32"/>
                <a:gd name="T10" fmla="*/ 4 w 32"/>
                <a:gd name="T11" fmla="*/ 11 h 32"/>
                <a:gd name="T12" fmla="*/ 11 w 32"/>
                <a:gd name="T13" fmla="*/ 4 h 32"/>
                <a:gd name="T14" fmla="*/ 21 w 32"/>
                <a:gd name="T15" fmla="*/ 4 h 32"/>
                <a:gd name="T16" fmla="*/ 28 w 32"/>
                <a:gd name="T17" fmla="*/ 11 h 32"/>
                <a:gd name="T18" fmla="*/ 28 w 32"/>
                <a:gd name="T19" fmla="*/ 21 h 32"/>
                <a:gd name="T20" fmla="*/ 30 w 32"/>
                <a:gd name="T21" fmla="*/ 21 h 32"/>
                <a:gd name="T22" fmla="*/ 32 w 32"/>
                <a:gd name="T23" fmla="*/ 21 h 32"/>
                <a:gd name="T24" fmla="*/ 32 w 32"/>
                <a:gd name="T25" fmla="*/ 11 h 32"/>
                <a:gd name="T26" fmla="*/ 21 w 32"/>
                <a:gd name="T27" fmla="*/ 0 h 32"/>
                <a:gd name="T28" fmla="*/ 11 w 32"/>
                <a:gd name="T29" fmla="*/ 0 h 32"/>
                <a:gd name="T30" fmla="*/ 0 w 32"/>
                <a:gd name="T31" fmla="*/ 11 h 32"/>
                <a:gd name="T32" fmla="*/ 0 w 32"/>
                <a:gd name="T33" fmla="*/ 21 h 32"/>
                <a:gd name="T34" fmla="*/ 11 w 32"/>
                <a:gd name="T35" fmla="*/ 32 h 32"/>
                <a:gd name="T36" fmla="*/ 21 w 32"/>
                <a:gd name="T37" fmla="*/ 32 h 32"/>
                <a:gd name="T38" fmla="*/ 32 w 32"/>
                <a:gd name="T39" fmla="*/ 21 h 32"/>
                <a:gd name="T40" fmla="*/ 30 w 32"/>
                <a:gd name="T41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30" y="21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8" y="25"/>
                    <a:pt x="25" y="28"/>
                    <a:pt x="2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7" y="28"/>
                    <a:pt x="4" y="25"/>
                    <a:pt x="4" y="2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5" y="4"/>
                    <a:pt x="28" y="7"/>
                    <a:pt x="28" y="1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5"/>
                    <a:pt x="28" y="0"/>
                    <a:pt x="2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5" y="32"/>
                    <a:pt x="11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8" y="32"/>
                    <a:pt x="32" y="28"/>
                    <a:pt x="32" y="21"/>
                  </a:cubicBezTo>
                  <a:lnTo>
                    <a:pt x="30" y="21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 flipH="1">
            <a:off x="8009033" y="1449101"/>
            <a:ext cx="2500520" cy="3667203"/>
            <a:chOff x="8099434" y="2121218"/>
            <a:chExt cx="1322388" cy="1878013"/>
          </a:xfrm>
        </p:grpSpPr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8099434" y="2121218"/>
              <a:ext cx="1322388" cy="1878013"/>
            </a:xfrm>
            <a:custGeom>
              <a:avLst/>
              <a:gdLst>
                <a:gd name="T0" fmla="*/ 834 w 834"/>
                <a:gd name="T1" fmla="*/ 1133 h 1183"/>
                <a:gd name="T2" fmla="*/ 785 w 834"/>
                <a:gd name="T3" fmla="*/ 1183 h 1183"/>
                <a:gd name="T4" fmla="*/ 50 w 834"/>
                <a:gd name="T5" fmla="*/ 1183 h 1183"/>
                <a:gd name="T6" fmla="*/ 0 w 834"/>
                <a:gd name="T7" fmla="*/ 1133 h 1183"/>
                <a:gd name="T8" fmla="*/ 0 w 834"/>
                <a:gd name="T9" fmla="*/ 49 h 1183"/>
                <a:gd name="T10" fmla="*/ 50 w 834"/>
                <a:gd name="T11" fmla="*/ 0 h 1183"/>
                <a:gd name="T12" fmla="*/ 785 w 834"/>
                <a:gd name="T13" fmla="*/ 0 h 1183"/>
                <a:gd name="T14" fmla="*/ 834 w 834"/>
                <a:gd name="T15" fmla="*/ 49 h 1183"/>
                <a:gd name="T16" fmla="*/ 834 w 834"/>
                <a:gd name="T17" fmla="*/ 1133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183">
                  <a:moveTo>
                    <a:pt x="834" y="1133"/>
                  </a:moveTo>
                  <a:cubicBezTo>
                    <a:pt x="834" y="1160"/>
                    <a:pt x="812" y="1183"/>
                    <a:pt x="785" y="1183"/>
                  </a:cubicBezTo>
                  <a:cubicBezTo>
                    <a:pt x="50" y="1183"/>
                    <a:pt x="50" y="1183"/>
                    <a:pt x="50" y="1183"/>
                  </a:cubicBezTo>
                  <a:cubicBezTo>
                    <a:pt x="22" y="1183"/>
                    <a:pt x="0" y="1160"/>
                    <a:pt x="0" y="1133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22" y="0"/>
                    <a:pt x="50" y="0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812" y="0"/>
                    <a:pt x="834" y="22"/>
                    <a:pt x="834" y="49"/>
                  </a:cubicBezTo>
                  <a:cubicBezTo>
                    <a:pt x="834" y="1133"/>
                    <a:pt x="834" y="1133"/>
                    <a:pt x="834" y="1133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8107372" y="2127568"/>
              <a:ext cx="1308100" cy="1863725"/>
            </a:xfrm>
            <a:custGeom>
              <a:avLst/>
              <a:gdLst>
                <a:gd name="T0" fmla="*/ 45 w 825"/>
                <a:gd name="T1" fmla="*/ 1174 h 1174"/>
                <a:gd name="T2" fmla="*/ 0 w 825"/>
                <a:gd name="T3" fmla="*/ 1129 h 1174"/>
                <a:gd name="T4" fmla="*/ 0 w 825"/>
                <a:gd name="T5" fmla="*/ 45 h 1174"/>
                <a:gd name="T6" fmla="*/ 45 w 825"/>
                <a:gd name="T7" fmla="*/ 0 h 1174"/>
                <a:gd name="T8" fmla="*/ 780 w 825"/>
                <a:gd name="T9" fmla="*/ 0 h 1174"/>
                <a:gd name="T10" fmla="*/ 825 w 825"/>
                <a:gd name="T11" fmla="*/ 45 h 1174"/>
                <a:gd name="T12" fmla="*/ 825 w 825"/>
                <a:gd name="T13" fmla="*/ 1129 h 1174"/>
                <a:gd name="T14" fmla="*/ 780 w 825"/>
                <a:gd name="T15" fmla="*/ 1174 h 1174"/>
                <a:gd name="T16" fmla="*/ 45 w 825"/>
                <a:gd name="T17" fmla="*/ 1174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5" h="1174">
                  <a:moveTo>
                    <a:pt x="45" y="1174"/>
                  </a:moveTo>
                  <a:cubicBezTo>
                    <a:pt x="20" y="1174"/>
                    <a:pt x="0" y="1154"/>
                    <a:pt x="0" y="1129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805" y="0"/>
                    <a:pt x="825" y="21"/>
                    <a:pt x="825" y="45"/>
                  </a:cubicBezTo>
                  <a:cubicBezTo>
                    <a:pt x="825" y="1129"/>
                    <a:pt x="825" y="1129"/>
                    <a:pt x="825" y="1129"/>
                  </a:cubicBezTo>
                  <a:cubicBezTo>
                    <a:pt x="825" y="1154"/>
                    <a:pt x="805" y="1174"/>
                    <a:pt x="780" y="1174"/>
                  </a:cubicBezTo>
                  <a:cubicBezTo>
                    <a:pt x="45" y="1174"/>
                    <a:pt x="45" y="1174"/>
                    <a:pt x="45" y="1174"/>
                  </a:cubicBezTo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8748722" y="2197418"/>
              <a:ext cx="23813" cy="238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8748722" y="2195831"/>
              <a:ext cx="23813" cy="238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8753484" y="2200593"/>
              <a:ext cx="14288" cy="142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8756659" y="2203768"/>
              <a:ext cx="7938" cy="7938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8759834" y="2206943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0 w 1"/>
                <a:gd name="T5" fmla="*/ 0 h 1"/>
                <a:gd name="T6" fmla="*/ 1 w 1"/>
                <a:gd name="T7" fmla="*/ 0 h 1"/>
                <a:gd name="T8" fmla="*/ 1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8723322" y="2203768"/>
              <a:ext cx="11113" cy="11113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38" name="Rectangle 41"/>
            <p:cNvSpPr>
              <a:spLocks noChangeArrowheads="1"/>
            </p:cNvSpPr>
            <p:nvPr/>
          </p:nvSpPr>
          <p:spPr bwMode="auto">
            <a:xfrm>
              <a:off x="8178809" y="2278381"/>
              <a:ext cx="1165225" cy="1554163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39" name="Rectangle 42"/>
            <p:cNvSpPr>
              <a:spLocks noChangeArrowheads="1"/>
            </p:cNvSpPr>
            <p:nvPr/>
          </p:nvSpPr>
          <p:spPr bwMode="auto">
            <a:xfrm>
              <a:off x="8185159" y="2284731"/>
              <a:ext cx="1152525" cy="1541463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40" name="Oval 43"/>
            <p:cNvSpPr>
              <a:spLocks noChangeArrowheads="1"/>
            </p:cNvSpPr>
            <p:nvPr/>
          </p:nvSpPr>
          <p:spPr bwMode="auto">
            <a:xfrm>
              <a:off x="8712209" y="3865881"/>
              <a:ext cx="98425" cy="10001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8736022" y="3889693"/>
              <a:ext cx="50800" cy="50800"/>
            </a:xfrm>
            <a:custGeom>
              <a:avLst/>
              <a:gdLst>
                <a:gd name="T0" fmla="*/ 30 w 32"/>
                <a:gd name="T1" fmla="*/ 21 h 32"/>
                <a:gd name="T2" fmla="*/ 28 w 32"/>
                <a:gd name="T3" fmla="*/ 21 h 32"/>
                <a:gd name="T4" fmla="*/ 21 w 32"/>
                <a:gd name="T5" fmla="*/ 28 h 32"/>
                <a:gd name="T6" fmla="*/ 11 w 32"/>
                <a:gd name="T7" fmla="*/ 28 h 32"/>
                <a:gd name="T8" fmla="*/ 4 w 32"/>
                <a:gd name="T9" fmla="*/ 21 h 32"/>
                <a:gd name="T10" fmla="*/ 4 w 32"/>
                <a:gd name="T11" fmla="*/ 11 h 32"/>
                <a:gd name="T12" fmla="*/ 11 w 32"/>
                <a:gd name="T13" fmla="*/ 4 h 32"/>
                <a:gd name="T14" fmla="*/ 21 w 32"/>
                <a:gd name="T15" fmla="*/ 4 h 32"/>
                <a:gd name="T16" fmla="*/ 28 w 32"/>
                <a:gd name="T17" fmla="*/ 11 h 32"/>
                <a:gd name="T18" fmla="*/ 28 w 32"/>
                <a:gd name="T19" fmla="*/ 21 h 32"/>
                <a:gd name="T20" fmla="*/ 30 w 32"/>
                <a:gd name="T21" fmla="*/ 21 h 32"/>
                <a:gd name="T22" fmla="*/ 32 w 32"/>
                <a:gd name="T23" fmla="*/ 21 h 32"/>
                <a:gd name="T24" fmla="*/ 32 w 32"/>
                <a:gd name="T25" fmla="*/ 11 h 32"/>
                <a:gd name="T26" fmla="*/ 21 w 32"/>
                <a:gd name="T27" fmla="*/ 0 h 32"/>
                <a:gd name="T28" fmla="*/ 11 w 32"/>
                <a:gd name="T29" fmla="*/ 0 h 32"/>
                <a:gd name="T30" fmla="*/ 0 w 32"/>
                <a:gd name="T31" fmla="*/ 11 h 32"/>
                <a:gd name="T32" fmla="*/ 0 w 32"/>
                <a:gd name="T33" fmla="*/ 21 h 32"/>
                <a:gd name="T34" fmla="*/ 11 w 32"/>
                <a:gd name="T35" fmla="*/ 32 h 32"/>
                <a:gd name="T36" fmla="*/ 21 w 32"/>
                <a:gd name="T37" fmla="*/ 32 h 32"/>
                <a:gd name="T38" fmla="*/ 32 w 32"/>
                <a:gd name="T39" fmla="*/ 21 h 32"/>
                <a:gd name="T40" fmla="*/ 30 w 32"/>
                <a:gd name="T41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30" y="21"/>
                  </a:moveTo>
                  <a:cubicBezTo>
                    <a:pt x="28" y="21"/>
                    <a:pt x="28" y="21"/>
                    <a:pt x="28" y="21"/>
                  </a:cubicBezTo>
                  <a:cubicBezTo>
                    <a:pt x="28" y="25"/>
                    <a:pt x="25" y="28"/>
                    <a:pt x="2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7" y="28"/>
                    <a:pt x="4" y="25"/>
                    <a:pt x="4" y="2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5" y="4"/>
                    <a:pt x="28" y="7"/>
                    <a:pt x="28" y="11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5"/>
                    <a:pt x="28" y="0"/>
                    <a:pt x="2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5" y="32"/>
                    <a:pt x="11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8" y="32"/>
                    <a:pt x="32" y="28"/>
                    <a:pt x="32" y="21"/>
                  </a:cubicBezTo>
                  <a:lnTo>
                    <a:pt x="30" y="21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323" b="0" i="0" dirty="0">
                <a:latin typeface="Arial Regular" charset="0"/>
                <a:cs typeface="Arial Regular" charset="0"/>
              </a:endParaRPr>
            </a:p>
          </p:txBody>
        </p:sp>
      </p:grpSp>
      <p:sp>
        <p:nvSpPr>
          <p:cNvPr id="43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86858" y="1741906"/>
            <a:ext cx="2191332" cy="3024106"/>
          </a:xfrm>
          <a:prstGeom prst="rect">
            <a:avLst/>
          </a:prstGeom>
        </p:spPr>
        <p:txBody>
          <a:bodyPr lIns="46671" tIns="23335" rIns="46671" bIns="23335">
            <a:normAutofit/>
          </a:bodyPr>
          <a:lstStyle>
            <a:lvl1pPr>
              <a:defRPr sz="1742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4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5013839" y="1741905"/>
            <a:ext cx="2191332" cy="3024106"/>
          </a:xfrm>
          <a:prstGeom prst="rect">
            <a:avLst/>
          </a:prstGeom>
        </p:spPr>
        <p:txBody>
          <a:bodyPr lIns="46671" tIns="23335" rIns="46671" bIns="23335">
            <a:normAutofit/>
          </a:bodyPr>
          <a:lstStyle>
            <a:lvl1pPr>
              <a:defRPr sz="1742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5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8165953" y="1754733"/>
            <a:ext cx="2191332" cy="3024106"/>
          </a:xfrm>
          <a:prstGeom prst="rect">
            <a:avLst/>
          </a:prstGeom>
        </p:spPr>
        <p:txBody>
          <a:bodyPr lIns="46671" tIns="23335" rIns="46671" bIns="23335">
            <a:normAutofit/>
          </a:bodyPr>
          <a:lstStyle>
            <a:lvl1pPr>
              <a:defRPr sz="1742" b="0" i="0">
                <a:latin typeface="Arial Regular" charset="0"/>
                <a:ea typeface="Arial Regular" charset="0"/>
                <a:cs typeface="Arial Regular" charset="0"/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14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807487" y="1185247"/>
            <a:ext cx="10683810" cy="5316247"/>
            <a:chOff x="2445111" y="1182667"/>
            <a:chExt cx="4273114" cy="2126297"/>
          </a:xfrm>
          <a:solidFill>
            <a:srgbClr val="1F497D"/>
          </a:solidFill>
        </p:grpSpPr>
        <p:sp>
          <p:nvSpPr>
            <p:cNvPr id="4" name="Freeform 30"/>
            <p:cNvSpPr>
              <a:spLocks/>
            </p:cNvSpPr>
            <p:nvPr/>
          </p:nvSpPr>
          <p:spPr bwMode="auto">
            <a:xfrm>
              <a:off x="3198247" y="2062300"/>
              <a:ext cx="6184" cy="773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5" y="0"/>
                </a:cxn>
                <a:cxn ang="0">
                  <a:pos x="3" y="0"/>
                </a:cxn>
              </a:cxnLst>
              <a:rect l="0" t="0" r="r" b="b"/>
              <a:pathLst>
                <a:path w="5" h="6">
                  <a:moveTo>
                    <a:pt x="3" y="0"/>
                  </a:moveTo>
                  <a:cubicBezTo>
                    <a:pt x="0" y="2"/>
                    <a:pt x="0" y="3"/>
                    <a:pt x="0" y="6"/>
                  </a:cubicBezTo>
                  <a:cubicBezTo>
                    <a:pt x="2" y="6"/>
                    <a:pt x="4" y="6"/>
                    <a:pt x="4" y="6"/>
                  </a:cubicBezTo>
                  <a:cubicBezTo>
                    <a:pt x="4" y="3"/>
                    <a:pt x="5" y="2"/>
                    <a:pt x="5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" name="Freeform 163"/>
            <p:cNvSpPr>
              <a:spLocks/>
            </p:cNvSpPr>
            <p:nvPr/>
          </p:nvSpPr>
          <p:spPr bwMode="auto">
            <a:xfrm>
              <a:off x="3436330" y="1369705"/>
              <a:ext cx="27827" cy="2473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2" y="19"/>
                </a:cxn>
                <a:cxn ang="0">
                  <a:pos x="8" y="0"/>
                </a:cxn>
                <a:cxn ang="0">
                  <a:pos x="8" y="1"/>
                </a:cxn>
                <a:cxn ang="0">
                  <a:pos x="7" y="0"/>
                </a:cxn>
              </a:cxnLst>
              <a:rect l="0" t="0" r="r" b="b"/>
              <a:pathLst>
                <a:path w="22" h="19">
                  <a:moveTo>
                    <a:pt x="7" y="0"/>
                  </a:moveTo>
                  <a:cubicBezTo>
                    <a:pt x="13" y="7"/>
                    <a:pt x="19" y="9"/>
                    <a:pt x="22" y="19"/>
                  </a:cubicBezTo>
                  <a:cubicBezTo>
                    <a:pt x="13" y="17"/>
                    <a:pt x="0" y="3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" name="Group 341"/>
            <p:cNvGrpSpPr/>
            <p:nvPr/>
          </p:nvGrpSpPr>
          <p:grpSpPr>
            <a:xfrm>
              <a:off x="4241108" y="2081764"/>
              <a:ext cx="815119" cy="911611"/>
              <a:chOff x="4097338" y="2217738"/>
              <a:chExt cx="1139825" cy="1274763"/>
            </a:xfrm>
            <a:grpFill/>
          </p:grpSpPr>
          <p:sp>
            <p:nvSpPr>
              <p:cNvPr id="177" name="Freeform 5"/>
              <p:cNvSpPr>
                <a:spLocks/>
              </p:cNvSpPr>
              <p:nvPr/>
            </p:nvSpPr>
            <p:spPr bwMode="auto">
              <a:xfrm>
                <a:off x="5102225" y="3086100"/>
                <a:ext cx="120650" cy="233363"/>
              </a:xfrm>
              <a:custGeom>
                <a:avLst/>
                <a:gdLst/>
                <a:ahLst/>
                <a:cxnLst>
                  <a:cxn ang="0">
                    <a:pos x="9" y="114"/>
                  </a:cxn>
                  <a:cxn ang="0">
                    <a:pos x="18" y="94"/>
                  </a:cxn>
                  <a:cxn ang="0">
                    <a:pos x="11" y="71"/>
                  </a:cxn>
                  <a:cxn ang="0">
                    <a:pos x="40" y="43"/>
                  </a:cxn>
                  <a:cxn ang="0">
                    <a:pos x="71" y="13"/>
                  </a:cxn>
                  <a:cxn ang="0">
                    <a:pos x="73" y="0"/>
                  </a:cxn>
                  <a:cxn ang="0">
                    <a:pos x="91" y="42"/>
                  </a:cxn>
                  <a:cxn ang="0">
                    <a:pos x="91" y="49"/>
                  </a:cxn>
                  <a:cxn ang="0">
                    <a:pos x="84" y="47"/>
                  </a:cxn>
                  <a:cxn ang="0">
                    <a:pos x="64" y="126"/>
                  </a:cxn>
                  <a:cxn ang="0">
                    <a:pos x="25" y="175"/>
                  </a:cxn>
                  <a:cxn ang="0">
                    <a:pos x="5" y="151"/>
                  </a:cxn>
                  <a:cxn ang="0">
                    <a:pos x="5" y="140"/>
                  </a:cxn>
                  <a:cxn ang="0">
                    <a:pos x="0" y="122"/>
                  </a:cxn>
                  <a:cxn ang="0">
                    <a:pos x="9" y="114"/>
                  </a:cxn>
                </a:cxnLst>
                <a:rect l="0" t="0" r="r" b="b"/>
                <a:pathLst>
                  <a:path w="91" h="175">
                    <a:moveTo>
                      <a:pt x="9" y="114"/>
                    </a:moveTo>
                    <a:cubicBezTo>
                      <a:pt x="9" y="114"/>
                      <a:pt x="18" y="95"/>
                      <a:pt x="18" y="94"/>
                    </a:cubicBezTo>
                    <a:cubicBezTo>
                      <a:pt x="18" y="89"/>
                      <a:pt x="11" y="78"/>
                      <a:pt x="11" y="71"/>
                    </a:cubicBezTo>
                    <a:cubicBezTo>
                      <a:pt x="11" y="49"/>
                      <a:pt x="27" y="50"/>
                      <a:pt x="40" y="43"/>
                    </a:cubicBezTo>
                    <a:cubicBezTo>
                      <a:pt x="50" y="37"/>
                      <a:pt x="64" y="20"/>
                      <a:pt x="71" y="13"/>
                    </a:cubicBezTo>
                    <a:cubicBezTo>
                      <a:pt x="73" y="11"/>
                      <a:pt x="72" y="4"/>
                      <a:pt x="73" y="0"/>
                    </a:cubicBezTo>
                    <a:cubicBezTo>
                      <a:pt x="88" y="2"/>
                      <a:pt x="87" y="31"/>
                      <a:pt x="91" y="42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89" y="48"/>
                      <a:pt x="85" y="47"/>
                      <a:pt x="84" y="47"/>
                    </a:cubicBezTo>
                    <a:cubicBezTo>
                      <a:pt x="84" y="79"/>
                      <a:pt x="74" y="101"/>
                      <a:pt x="64" y="126"/>
                    </a:cubicBezTo>
                    <a:cubicBezTo>
                      <a:pt x="56" y="146"/>
                      <a:pt x="52" y="175"/>
                      <a:pt x="25" y="175"/>
                    </a:cubicBezTo>
                    <a:cubicBezTo>
                      <a:pt x="14" y="175"/>
                      <a:pt x="5" y="163"/>
                      <a:pt x="5" y="151"/>
                    </a:cubicBezTo>
                    <a:cubicBezTo>
                      <a:pt x="5" y="145"/>
                      <a:pt x="6" y="143"/>
                      <a:pt x="5" y="140"/>
                    </a:cubicBezTo>
                    <a:cubicBezTo>
                      <a:pt x="0" y="136"/>
                      <a:pt x="0" y="129"/>
                      <a:pt x="0" y="122"/>
                    </a:cubicBezTo>
                    <a:cubicBezTo>
                      <a:pt x="0" y="121"/>
                      <a:pt x="8" y="114"/>
                      <a:pt x="9" y="1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" name="Freeform 6"/>
              <p:cNvSpPr>
                <a:spLocks/>
              </p:cNvSpPr>
              <p:nvPr/>
            </p:nvSpPr>
            <p:spPr bwMode="auto">
              <a:xfrm>
                <a:off x="4097338" y="2217738"/>
                <a:ext cx="1139825" cy="1274763"/>
              </a:xfrm>
              <a:custGeom>
                <a:avLst/>
                <a:gdLst/>
                <a:ahLst/>
                <a:cxnLst>
                  <a:cxn ang="0">
                    <a:pos x="499" y="66"/>
                  </a:cxn>
                  <a:cxn ang="0">
                    <a:pos x="527" y="81"/>
                  </a:cxn>
                  <a:cxn ang="0">
                    <a:pos x="609" y="86"/>
                  </a:cxn>
                  <a:cxn ang="0">
                    <a:pos x="644" y="89"/>
                  </a:cxn>
                  <a:cxn ang="0">
                    <a:pos x="644" y="136"/>
                  </a:cxn>
                  <a:cxn ang="0">
                    <a:pos x="620" y="115"/>
                  </a:cxn>
                  <a:cxn ang="0">
                    <a:pos x="679" y="223"/>
                  </a:cxn>
                  <a:cxn ang="0">
                    <a:pos x="699" y="267"/>
                  </a:cxn>
                  <a:cxn ang="0">
                    <a:pos x="730" y="310"/>
                  </a:cxn>
                  <a:cxn ang="0">
                    <a:pos x="755" y="348"/>
                  </a:cxn>
                  <a:cxn ang="0">
                    <a:pos x="787" y="359"/>
                  </a:cxn>
                  <a:cxn ang="0">
                    <a:pos x="853" y="346"/>
                  </a:cxn>
                  <a:cxn ang="0">
                    <a:pos x="826" y="425"/>
                  </a:cxn>
                  <a:cxn ang="0">
                    <a:pos x="719" y="541"/>
                  </a:cxn>
                  <a:cxn ang="0">
                    <a:pos x="708" y="600"/>
                  </a:cxn>
                  <a:cxn ang="0">
                    <a:pos x="721" y="638"/>
                  </a:cxn>
                  <a:cxn ang="0">
                    <a:pos x="720" y="676"/>
                  </a:cxn>
                  <a:cxn ang="0">
                    <a:pos x="660" y="745"/>
                  </a:cxn>
                  <a:cxn ang="0">
                    <a:pos x="659" y="788"/>
                  </a:cxn>
                  <a:cxn ang="0">
                    <a:pos x="643" y="816"/>
                  </a:cxn>
                  <a:cxn ang="0">
                    <a:pos x="627" y="846"/>
                  </a:cxn>
                  <a:cxn ang="0">
                    <a:pos x="592" y="902"/>
                  </a:cxn>
                  <a:cxn ang="0">
                    <a:pos x="538" y="946"/>
                  </a:cxn>
                  <a:cxn ang="0">
                    <a:pos x="512" y="944"/>
                  </a:cxn>
                  <a:cxn ang="0">
                    <a:pos x="452" y="949"/>
                  </a:cxn>
                  <a:cxn ang="0">
                    <a:pos x="440" y="929"/>
                  </a:cxn>
                  <a:cxn ang="0">
                    <a:pos x="431" y="893"/>
                  </a:cxn>
                  <a:cxn ang="0">
                    <a:pos x="395" y="789"/>
                  </a:cxn>
                  <a:cxn ang="0">
                    <a:pos x="360" y="708"/>
                  </a:cxn>
                  <a:cxn ang="0">
                    <a:pos x="382" y="621"/>
                  </a:cxn>
                  <a:cxn ang="0">
                    <a:pos x="364" y="558"/>
                  </a:cxn>
                  <a:cxn ang="0">
                    <a:pos x="337" y="490"/>
                  </a:cxn>
                  <a:cxn ang="0">
                    <a:pos x="342" y="461"/>
                  </a:cxn>
                  <a:cxn ang="0">
                    <a:pos x="295" y="443"/>
                  </a:cxn>
                  <a:cxn ang="0">
                    <a:pos x="206" y="433"/>
                  </a:cxn>
                  <a:cxn ang="0">
                    <a:pos x="164" y="434"/>
                  </a:cxn>
                  <a:cxn ang="0">
                    <a:pos x="109" y="439"/>
                  </a:cxn>
                  <a:cxn ang="0">
                    <a:pos x="40" y="369"/>
                  </a:cxn>
                  <a:cxn ang="0">
                    <a:pos x="7" y="338"/>
                  </a:cxn>
                  <a:cxn ang="0">
                    <a:pos x="7" y="324"/>
                  </a:cxn>
                  <a:cxn ang="0">
                    <a:pos x="18" y="269"/>
                  </a:cxn>
                  <a:cxn ang="0">
                    <a:pos x="22" y="199"/>
                  </a:cxn>
                  <a:cxn ang="0">
                    <a:pos x="77" y="132"/>
                  </a:cxn>
                  <a:cxn ang="0">
                    <a:pos x="104" y="77"/>
                  </a:cxn>
                  <a:cxn ang="0">
                    <a:pos x="141" y="36"/>
                  </a:cxn>
                  <a:cxn ang="0">
                    <a:pos x="187" y="35"/>
                  </a:cxn>
                  <a:cxn ang="0">
                    <a:pos x="273" y="6"/>
                  </a:cxn>
                  <a:cxn ang="0">
                    <a:pos x="307" y="4"/>
                  </a:cxn>
                  <a:cxn ang="0">
                    <a:pos x="338" y="0"/>
                  </a:cxn>
                  <a:cxn ang="0">
                    <a:pos x="358" y="6"/>
                  </a:cxn>
                  <a:cxn ang="0">
                    <a:pos x="357" y="27"/>
                  </a:cxn>
                  <a:cxn ang="0">
                    <a:pos x="371" y="64"/>
                  </a:cxn>
                  <a:cxn ang="0">
                    <a:pos x="455" y="100"/>
                  </a:cxn>
                  <a:cxn ang="0">
                    <a:pos x="464" y="84"/>
                  </a:cxn>
                  <a:cxn ang="0">
                    <a:pos x="490" y="66"/>
                  </a:cxn>
                </a:cxnLst>
                <a:rect l="0" t="0" r="r" b="b"/>
                <a:pathLst>
                  <a:path w="856" h="957">
                    <a:moveTo>
                      <a:pt x="490" y="66"/>
                    </a:moveTo>
                    <a:cubicBezTo>
                      <a:pt x="499" y="66"/>
                      <a:pt x="499" y="66"/>
                      <a:pt x="499" y="66"/>
                    </a:cubicBezTo>
                    <a:cubicBezTo>
                      <a:pt x="499" y="73"/>
                      <a:pt x="504" y="74"/>
                      <a:pt x="506" y="77"/>
                    </a:cubicBezTo>
                    <a:cubicBezTo>
                      <a:pt x="510" y="82"/>
                      <a:pt x="520" y="78"/>
                      <a:pt x="527" y="81"/>
                    </a:cubicBezTo>
                    <a:cubicBezTo>
                      <a:pt x="541" y="86"/>
                      <a:pt x="561" y="93"/>
                      <a:pt x="576" y="93"/>
                    </a:cubicBezTo>
                    <a:cubicBezTo>
                      <a:pt x="591" y="93"/>
                      <a:pt x="595" y="86"/>
                      <a:pt x="609" y="86"/>
                    </a:cubicBezTo>
                    <a:cubicBezTo>
                      <a:pt x="617" y="86"/>
                      <a:pt x="622" y="92"/>
                      <a:pt x="632" y="92"/>
                    </a:cubicBezTo>
                    <a:cubicBezTo>
                      <a:pt x="638" y="92"/>
                      <a:pt x="638" y="90"/>
                      <a:pt x="644" y="89"/>
                    </a:cubicBezTo>
                    <a:cubicBezTo>
                      <a:pt x="647" y="96"/>
                      <a:pt x="653" y="102"/>
                      <a:pt x="653" y="111"/>
                    </a:cubicBezTo>
                    <a:cubicBezTo>
                      <a:pt x="653" y="115"/>
                      <a:pt x="646" y="131"/>
                      <a:pt x="644" y="136"/>
                    </a:cubicBezTo>
                    <a:cubicBezTo>
                      <a:pt x="635" y="135"/>
                      <a:pt x="627" y="115"/>
                      <a:pt x="620" y="107"/>
                    </a:cubicBezTo>
                    <a:cubicBezTo>
                      <a:pt x="620" y="115"/>
                      <a:pt x="620" y="115"/>
                      <a:pt x="620" y="115"/>
                    </a:cubicBezTo>
                    <a:cubicBezTo>
                      <a:pt x="662" y="189"/>
                      <a:pt x="662" y="189"/>
                      <a:pt x="662" y="189"/>
                    </a:cubicBezTo>
                    <a:cubicBezTo>
                      <a:pt x="659" y="198"/>
                      <a:pt x="673" y="218"/>
                      <a:pt x="679" y="223"/>
                    </a:cubicBezTo>
                    <a:cubicBezTo>
                      <a:pt x="679" y="246"/>
                      <a:pt x="679" y="246"/>
                      <a:pt x="679" y="246"/>
                    </a:cubicBezTo>
                    <a:cubicBezTo>
                      <a:pt x="684" y="258"/>
                      <a:pt x="692" y="258"/>
                      <a:pt x="699" y="267"/>
                    </a:cubicBezTo>
                    <a:cubicBezTo>
                      <a:pt x="707" y="278"/>
                      <a:pt x="702" y="289"/>
                      <a:pt x="710" y="297"/>
                    </a:cubicBezTo>
                    <a:cubicBezTo>
                      <a:pt x="717" y="304"/>
                      <a:pt x="722" y="305"/>
                      <a:pt x="730" y="310"/>
                    </a:cubicBezTo>
                    <a:cubicBezTo>
                      <a:pt x="737" y="316"/>
                      <a:pt x="741" y="334"/>
                      <a:pt x="755" y="334"/>
                    </a:cubicBezTo>
                    <a:cubicBezTo>
                      <a:pt x="755" y="341"/>
                      <a:pt x="759" y="343"/>
                      <a:pt x="755" y="348"/>
                    </a:cubicBezTo>
                    <a:cubicBezTo>
                      <a:pt x="761" y="352"/>
                      <a:pt x="767" y="366"/>
                      <a:pt x="774" y="366"/>
                    </a:cubicBezTo>
                    <a:cubicBezTo>
                      <a:pt x="781" y="366"/>
                      <a:pt x="782" y="361"/>
                      <a:pt x="787" y="359"/>
                    </a:cubicBezTo>
                    <a:cubicBezTo>
                      <a:pt x="794" y="357"/>
                      <a:pt x="798" y="360"/>
                      <a:pt x="805" y="359"/>
                    </a:cubicBezTo>
                    <a:cubicBezTo>
                      <a:pt x="822" y="356"/>
                      <a:pt x="838" y="350"/>
                      <a:pt x="853" y="346"/>
                    </a:cubicBezTo>
                    <a:cubicBezTo>
                      <a:pt x="855" y="348"/>
                      <a:pt x="856" y="350"/>
                      <a:pt x="856" y="352"/>
                    </a:cubicBezTo>
                    <a:cubicBezTo>
                      <a:pt x="856" y="377"/>
                      <a:pt x="837" y="410"/>
                      <a:pt x="826" y="425"/>
                    </a:cubicBezTo>
                    <a:cubicBezTo>
                      <a:pt x="812" y="443"/>
                      <a:pt x="807" y="459"/>
                      <a:pt x="790" y="471"/>
                    </a:cubicBezTo>
                    <a:cubicBezTo>
                      <a:pt x="761" y="494"/>
                      <a:pt x="730" y="501"/>
                      <a:pt x="719" y="541"/>
                    </a:cubicBezTo>
                    <a:cubicBezTo>
                      <a:pt x="716" y="552"/>
                      <a:pt x="704" y="555"/>
                      <a:pt x="704" y="567"/>
                    </a:cubicBezTo>
                    <a:cubicBezTo>
                      <a:pt x="704" y="581"/>
                      <a:pt x="708" y="587"/>
                      <a:pt x="708" y="600"/>
                    </a:cubicBezTo>
                    <a:cubicBezTo>
                      <a:pt x="708" y="615"/>
                      <a:pt x="724" y="623"/>
                      <a:pt x="724" y="631"/>
                    </a:cubicBezTo>
                    <a:cubicBezTo>
                      <a:pt x="724" y="634"/>
                      <a:pt x="722" y="637"/>
                      <a:pt x="721" y="638"/>
                    </a:cubicBezTo>
                    <a:cubicBezTo>
                      <a:pt x="721" y="649"/>
                      <a:pt x="721" y="649"/>
                      <a:pt x="721" y="649"/>
                    </a:cubicBezTo>
                    <a:cubicBezTo>
                      <a:pt x="721" y="656"/>
                      <a:pt x="720" y="664"/>
                      <a:pt x="720" y="676"/>
                    </a:cubicBezTo>
                    <a:cubicBezTo>
                      <a:pt x="722" y="679"/>
                      <a:pt x="723" y="682"/>
                      <a:pt x="723" y="685"/>
                    </a:cubicBezTo>
                    <a:cubicBezTo>
                      <a:pt x="723" y="720"/>
                      <a:pt x="665" y="716"/>
                      <a:pt x="660" y="745"/>
                    </a:cubicBezTo>
                    <a:cubicBezTo>
                      <a:pt x="654" y="746"/>
                      <a:pt x="647" y="753"/>
                      <a:pt x="647" y="758"/>
                    </a:cubicBezTo>
                    <a:cubicBezTo>
                      <a:pt x="647" y="768"/>
                      <a:pt x="659" y="774"/>
                      <a:pt x="659" y="788"/>
                    </a:cubicBezTo>
                    <a:cubicBezTo>
                      <a:pt x="659" y="795"/>
                      <a:pt x="658" y="809"/>
                      <a:pt x="656" y="813"/>
                    </a:cubicBezTo>
                    <a:cubicBezTo>
                      <a:pt x="653" y="817"/>
                      <a:pt x="646" y="815"/>
                      <a:pt x="643" y="816"/>
                    </a:cubicBezTo>
                    <a:cubicBezTo>
                      <a:pt x="632" y="822"/>
                      <a:pt x="626" y="826"/>
                      <a:pt x="621" y="837"/>
                    </a:cubicBezTo>
                    <a:cubicBezTo>
                      <a:pt x="624" y="839"/>
                      <a:pt x="627" y="842"/>
                      <a:pt x="627" y="846"/>
                    </a:cubicBezTo>
                    <a:cubicBezTo>
                      <a:pt x="627" y="859"/>
                      <a:pt x="615" y="868"/>
                      <a:pt x="610" y="874"/>
                    </a:cubicBezTo>
                    <a:cubicBezTo>
                      <a:pt x="600" y="883"/>
                      <a:pt x="599" y="893"/>
                      <a:pt x="592" y="902"/>
                    </a:cubicBezTo>
                    <a:cubicBezTo>
                      <a:pt x="581" y="916"/>
                      <a:pt x="576" y="929"/>
                      <a:pt x="558" y="938"/>
                    </a:cubicBezTo>
                    <a:cubicBezTo>
                      <a:pt x="550" y="941"/>
                      <a:pt x="539" y="938"/>
                      <a:pt x="538" y="946"/>
                    </a:cubicBezTo>
                    <a:cubicBezTo>
                      <a:pt x="532" y="946"/>
                      <a:pt x="529" y="949"/>
                      <a:pt x="525" y="949"/>
                    </a:cubicBezTo>
                    <a:cubicBezTo>
                      <a:pt x="520" y="949"/>
                      <a:pt x="517" y="944"/>
                      <a:pt x="512" y="944"/>
                    </a:cubicBezTo>
                    <a:cubicBezTo>
                      <a:pt x="494" y="944"/>
                      <a:pt x="483" y="957"/>
                      <a:pt x="466" y="957"/>
                    </a:cubicBezTo>
                    <a:cubicBezTo>
                      <a:pt x="459" y="957"/>
                      <a:pt x="455" y="953"/>
                      <a:pt x="452" y="949"/>
                    </a:cubicBezTo>
                    <a:cubicBezTo>
                      <a:pt x="449" y="949"/>
                      <a:pt x="449" y="950"/>
                      <a:pt x="448" y="951"/>
                    </a:cubicBezTo>
                    <a:cubicBezTo>
                      <a:pt x="448" y="942"/>
                      <a:pt x="443" y="932"/>
                      <a:pt x="440" y="929"/>
                    </a:cubicBezTo>
                    <a:cubicBezTo>
                      <a:pt x="443" y="925"/>
                      <a:pt x="445" y="922"/>
                      <a:pt x="445" y="917"/>
                    </a:cubicBezTo>
                    <a:cubicBezTo>
                      <a:pt x="445" y="910"/>
                      <a:pt x="433" y="897"/>
                      <a:pt x="431" y="893"/>
                    </a:cubicBezTo>
                    <a:cubicBezTo>
                      <a:pt x="415" y="866"/>
                      <a:pt x="395" y="840"/>
                      <a:pt x="395" y="801"/>
                    </a:cubicBezTo>
                    <a:cubicBezTo>
                      <a:pt x="395" y="794"/>
                      <a:pt x="395" y="792"/>
                      <a:pt x="395" y="789"/>
                    </a:cubicBezTo>
                    <a:cubicBezTo>
                      <a:pt x="395" y="783"/>
                      <a:pt x="389" y="781"/>
                      <a:pt x="386" y="774"/>
                    </a:cubicBezTo>
                    <a:cubicBezTo>
                      <a:pt x="374" y="754"/>
                      <a:pt x="360" y="737"/>
                      <a:pt x="360" y="708"/>
                    </a:cubicBezTo>
                    <a:cubicBezTo>
                      <a:pt x="360" y="677"/>
                      <a:pt x="388" y="670"/>
                      <a:pt x="388" y="646"/>
                    </a:cubicBezTo>
                    <a:cubicBezTo>
                      <a:pt x="388" y="635"/>
                      <a:pt x="384" y="631"/>
                      <a:pt x="382" y="621"/>
                    </a:cubicBezTo>
                    <a:cubicBezTo>
                      <a:pt x="379" y="602"/>
                      <a:pt x="376" y="596"/>
                      <a:pt x="371" y="585"/>
                    </a:cubicBezTo>
                    <a:cubicBezTo>
                      <a:pt x="368" y="576"/>
                      <a:pt x="370" y="566"/>
                      <a:pt x="364" y="558"/>
                    </a:cubicBezTo>
                    <a:cubicBezTo>
                      <a:pt x="352" y="544"/>
                      <a:pt x="327" y="528"/>
                      <a:pt x="327" y="508"/>
                    </a:cubicBezTo>
                    <a:cubicBezTo>
                      <a:pt x="327" y="503"/>
                      <a:pt x="334" y="492"/>
                      <a:pt x="337" y="490"/>
                    </a:cubicBezTo>
                    <a:cubicBezTo>
                      <a:pt x="336" y="486"/>
                      <a:pt x="337" y="485"/>
                      <a:pt x="337" y="483"/>
                    </a:cubicBezTo>
                    <a:cubicBezTo>
                      <a:pt x="337" y="478"/>
                      <a:pt x="337" y="465"/>
                      <a:pt x="342" y="461"/>
                    </a:cubicBezTo>
                    <a:cubicBezTo>
                      <a:pt x="337" y="451"/>
                      <a:pt x="329" y="443"/>
                      <a:pt x="314" y="443"/>
                    </a:cubicBezTo>
                    <a:cubicBezTo>
                      <a:pt x="306" y="443"/>
                      <a:pt x="299" y="443"/>
                      <a:pt x="295" y="443"/>
                    </a:cubicBezTo>
                    <a:cubicBezTo>
                      <a:pt x="282" y="443"/>
                      <a:pt x="279" y="417"/>
                      <a:pt x="261" y="417"/>
                    </a:cubicBezTo>
                    <a:cubicBezTo>
                      <a:pt x="239" y="417"/>
                      <a:pt x="223" y="427"/>
                      <a:pt x="206" y="433"/>
                    </a:cubicBezTo>
                    <a:cubicBezTo>
                      <a:pt x="199" y="435"/>
                      <a:pt x="197" y="440"/>
                      <a:pt x="191" y="440"/>
                    </a:cubicBezTo>
                    <a:cubicBezTo>
                      <a:pt x="184" y="440"/>
                      <a:pt x="173" y="434"/>
                      <a:pt x="164" y="434"/>
                    </a:cubicBezTo>
                    <a:cubicBezTo>
                      <a:pt x="147" y="434"/>
                      <a:pt x="139" y="443"/>
                      <a:pt x="122" y="443"/>
                    </a:cubicBezTo>
                    <a:cubicBezTo>
                      <a:pt x="117" y="443"/>
                      <a:pt x="111" y="440"/>
                      <a:pt x="109" y="439"/>
                    </a:cubicBezTo>
                    <a:cubicBezTo>
                      <a:pt x="97" y="430"/>
                      <a:pt x="71" y="415"/>
                      <a:pt x="62" y="401"/>
                    </a:cubicBezTo>
                    <a:cubicBezTo>
                      <a:pt x="53" y="388"/>
                      <a:pt x="51" y="377"/>
                      <a:pt x="40" y="369"/>
                    </a:cubicBezTo>
                    <a:cubicBezTo>
                      <a:pt x="37" y="366"/>
                      <a:pt x="13" y="346"/>
                      <a:pt x="13" y="344"/>
                    </a:cubicBezTo>
                    <a:cubicBezTo>
                      <a:pt x="11" y="341"/>
                      <a:pt x="10" y="340"/>
                      <a:pt x="7" y="338"/>
                    </a:cubicBezTo>
                    <a:cubicBezTo>
                      <a:pt x="9" y="338"/>
                      <a:pt x="9" y="338"/>
                      <a:pt x="9" y="338"/>
                    </a:cubicBezTo>
                    <a:cubicBezTo>
                      <a:pt x="9" y="331"/>
                      <a:pt x="7" y="328"/>
                      <a:pt x="7" y="324"/>
                    </a:cubicBezTo>
                    <a:cubicBezTo>
                      <a:pt x="7" y="317"/>
                      <a:pt x="3" y="315"/>
                      <a:pt x="0" y="309"/>
                    </a:cubicBezTo>
                    <a:cubicBezTo>
                      <a:pt x="10" y="304"/>
                      <a:pt x="18" y="280"/>
                      <a:pt x="18" y="269"/>
                    </a:cubicBezTo>
                    <a:cubicBezTo>
                      <a:pt x="18" y="250"/>
                      <a:pt x="10" y="238"/>
                      <a:pt x="10" y="220"/>
                    </a:cubicBezTo>
                    <a:cubicBezTo>
                      <a:pt x="10" y="211"/>
                      <a:pt x="20" y="206"/>
                      <a:pt x="22" y="199"/>
                    </a:cubicBezTo>
                    <a:cubicBezTo>
                      <a:pt x="28" y="182"/>
                      <a:pt x="41" y="158"/>
                      <a:pt x="52" y="144"/>
                    </a:cubicBezTo>
                    <a:cubicBezTo>
                      <a:pt x="58" y="135"/>
                      <a:pt x="69" y="136"/>
                      <a:pt x="77" y="132"/>
                    </a:cubicBezTo>
                    <a:cubicBezTo>
                      <a:pt x="84" y="128"/>
                      <a:pt x="95" y="119"/>
                      <a:pt x="97" y="112"/>
                    </a:cubicBezTo>
                    <a:cubicBezTo>
                      <a:pt x="102" y="96"/>
                      <a:pt x="96" y="89"/>
                      <a:pt x="104" y="77"/>
                    </a:cubicBezTo>
                    <a:cubicBezTo>
                      <a:pt x="116" y="63"/>
                      <a:pt x="131" y="49"/>
                      <a:pt x="142" y="36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45" y="31"/>
                      <a:pt x="146" y="27"/>
                      <a:pt x="150" y="24"/>
                    </a:cubicBezTo>
                    <a:cubicBezTo>
                      <a:pt x="161" y="32"/>
                      <a:pt x="172" y="35"/>
                      <a:pt x="187" y="35"/>
                    </a:cubicBezTo>
                    <a:cubicBezTo>
                      <a:pt x="197" y="35"/>
                      <a:pt x="198" y="29"/>
                      <a:pt x="204" y="27"/>
                    </a:cubicBezTo>
                    <a:cubicBezTo>
                      <a:pt x="221" y="18"/>
                      <a:pt x="254" y="6"/>
                      <a:pt x="273" y="6"/>
                    </a:cubicBezTo>
                    <a:cubicBezTo>
                      <a:pt x="280" y="6"/>
                      <a:pt x="285" y="10"/>
                      <a:pt x="289" y="10"/>
                    </a:cubicBezTo>
                    <a:cubicBezTo>
                      <a:pt x="294" y="10"/>
                      <a:pt x="301" y="4"/>
                      <a:pt x="307" y="4"/>
                    </a:cubicBezTo>
                    <a:cubicBezTo>
                      <a:pt x="313" y="4"/>
                      <a:pt x="316" y="7"/>
                      <a:pt x="321" y="7"/>
                    </a:cubicBezTo>
                    <a:cubicBezTo>
                      <a:pt x="329" y="7"/>
                      <a:pt x="330" y="0"/>
                      <a:pt x="338" y="0"/>
                    </a:cubicBezTo>
                    <a:cubicBezTo>
                      <a:pt x="347" y="0"/>
                      <a:pt x="344" y="8"/>
                      <a:pt x="351" y="8"/>
                    </a:cubicBezTo>
                    <a:cubicBezTo>
                      <a:pt x="354" y="8"/>
                      <a:pt x="355" y="6"/>
                      <a:pt x="358" y="6"/>
                    </a:cubicBezTo>
                    <a:cubicBezTo>
                      <a:pt x="358" y="12"/>
                      <a:pt x="351" y="11"/>
                      <a:pt x="351" y="17"/>
                    </a:cubicBezTo>
                    <a:cubicBezTo>
                      <a:pt x="351" y="21"/>
                      <a:pt x="357" y="23"/>
                      <a:pt x="357" y="27"/>
                    </a:cubicBezTo>
                    <a:cubicBezTo>
                      <a:pt x="357" y="33"/>
                      <a:pt x="351" y="37"/>
                      <a:pt x="351" y="44"/>
                    </a:cubicBezTo>
                    <a:cubicBezTo>
                      <a:pt x="351" y="55"/>
                      <a:pt x="363" y="64"/>
                      <a:pt x="371" y="64"/>
                    </a:cubicBezTo>
                    <a:cubicBezTo>
                      <a:pt x="377" y="64"/>
                      <a:pt x="380" y="64"/>
                      <a:pt x="384" y="64"/>
                    </a:cubicBezTo>
                    <a:cubicBezTo>
                      <a:pt x="412" y="64"/>
                      <a:pt x="423" y="100"/>
                      <a:pt x="455" y="100"/>
                    </a:cubicBezTo>
                    <a:cubicBezTo>
                      <a:pt x="459" y="100"/>
                      <a:pt x="464" y="95"/>
                      <a:pt x="464" y="93"/>
                    </a:cubicBezTo>
                    <a:cubicBezTo>
                      <a:pt x="464" y="90"/>
                      <a:pt x="464" y="87"/>
                      <a:pt x="464" y="84"/>
                    </a:cubicBezTo>
                    <a:cubicBezTo>
                      <a:pt x="464" y="70"/>
                      <a:pt x="475" y="70"/>
                      <a:pt x="488" y="66"/>
                    </a:cubicBezTo>
                    <a:lnTo>
                      <a:pt x="490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" name="Group 274"/>
            <p:cNvGrpSpPr/>
            <p:nvPr/>
          </p:nvGrpSpPr>
          <p:grpSpPr>
            <a:xfrm>
              <a:off x="3478212" y="2408710"/>
              <a:ext cx="557416" cy="900254"/>
              <a:chOff x="3030538" y="2674938"/>
              <a:chExt cx="779463" cy="1258888"/>
            </a:xfrm>
            <a:grpFill/>
          </p:grpSpPr>
          <p:sp>
            <p:nvSpPr>
              <p:cNvPr id="175" name="Freeform 22"/>
              <p:cNvSpPr>
                <a:spLocks/>
              </p:cNvSpPr>
              <p:nvPr/>
            </p:nvSpPr>
            <p:spPr bwMode="auto">
              <a:xfrm>
                <a:off x="3541713" y="2881313"/>
                <a:ext cx="39688" cy="317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0" y="4"/>
                  </a:cxn>
                  <a:cxn ang="0">
                    <a:pos x="27" y="5"/>
                  </a:cxn>
                  <a:cxn ang="0">
                    <a:pos x="30" y="9"/>
                  </a:cxn>
                  <a:cxn ang="0">
                    <a:pos x="18" y="23"/>
                  </a:cxn>
                  <a:cxn ang="0">
                    <a:pos x="0" y="11"/>
                  </a:cxn>
                  <a:cxn ang="0">
                    <a:pos x="9" y="0"/>
                  </a:cxn>
                  <a:cxn ang="0">
                    <a:pos x="10" y="0"/>
                  </a:cxn>
                </a:cxnLst>
                <a:rect l="0" t="0" r="r" b="b"/>
                <a:pathLst>
                  <a:path w="30" h="23">
                    <a:moveTo>
                      <a:pt x="10" y="0"/>
                    </a:moveTo>
                    <a:cubicBezTo>
                      <a:pt x="13" y="1"/>
                      <a:pt x="16" y="4"/>
                      <a:pt x="20" y="4"/>
                    </a:cubicBezTo>
                    <a:cubicBezTo>
                      <a:pt x="21" y="9"/>
                      <a:pt x="25" y="5"/>
                      <a:pt x="27" y="5"/>
                    </a:cubicBezTo>
                    <a:cubicBezTo>
                      <a:pt x="29" y="5"/>
                      <a:pt x="30" y="8"/>
                      <a:pt x="30" y="9"/>
                    </a:cubicBezTo>
                    <a:cubicBezTo>
                      <a:pt x="30" y="12"/>
                      <a:pt x="23" y="23"/>
                      <a:pt x="18" y="23"/>
                    </a:cubicBezTo>
                    <a:cubicBezTo>
                      <a:pt x="11" y="23"/>
                      <a:pt x="0" y="15"/>
                      <a:pt x="0" y="11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6" name="Freeform 23"/>
              <p:cNvSpPr>
                <a:spLocks/>
              </p:cNvSpPr>
              <p:nvPr/>
            </p:nvSpPr>
            <p:spPr bwMode="auto">
              <a:xfrm>
                <a:off x="3030538" y="2674938"/>
                <a:ext cx="779463" cy="1258888"/>
              </a:xfrm>
              <a:custGeom>
                <a:avLst/>
                <a:gdLst/>
                <a:ahLst/>
                <a:cxnLst>
                  <a:cxn ang="0">
                    <a:pos x="46" y="91"/>
                  </a:cxn>
                  <a:cxn ang="0">
                    <a:pos x="51" y="51"/>
                  </a:cxn>
                  <a:cxn ang="0">
                    <a:pos x="59" y="46"/>
                  </a:cxn>
                  <a:cxn ang="0">
                    <a:pos x="82" y="18"/>
                  </a:cxn>
                  <a:cxn ang="0">
                    <a:pos x="128" y="6"/>
                  </a:cxn>
                  <a:cxn ang="0">
                    <a:pos x="126" y="42"/>
                  </a:cxn>
                  <a:cxn ang="0">
                    <a:pos x="136" y="13"/>
                  </a:cxn>
                  <a:cxn ang="0">
                    <a:pos x="146" y="5"/>
                  </a:cxn>
                  <a:cxn ang="0">
                    <a:pos x="194" y="24"/>
                  </a:cxn>
                  <a:cxn ang="0">
                    <a:pos x="227" y="20"/>
                  </a:cxn>
                  <a:cxn ang="0">
                    <a:pos x="233" y="26"/>
                  </a:cxn>
                  <a:cxn ang="0">
                    <a:pos x="270" y="50"/>
                  </a:cxn>
                  <a:cxn ang="0">
                    <a:pos x="328" y="84"/>
                  </a:cxn>
                  <a:cxn ang="0">
                    <a:pos x="354" y="89"/>
                  </a:cxn>
                  <a:cxn ang="0">
                    <a:pos x="389" y="130"/>
                  </a:cxn>
                  <a:cxn ang="0">
                    <a:pos x="383" y="170"/>
                  </a:cxn>
                  <a:cxn ang="0">
                    <a:pos x="403" y="185"/>
                  </a:cxn>
                  <a:cxn ang="0">
                    <a:pos x="454" y="175"/>
                  </a:cxn>
                  <a:cxn ang="0">
                    <a:pos x="467" y="191"/>
                  </a:cxn>
                  <a:cxn ang="0">
                    <a:pos x="513" y="191"/>
                  </a:cxn>
                  <a:cxn ang="0">
                    <a:pos x="575" y="220"/>
                  </a:cxn>
                  <a:cxn ang="0">
                    <a:pos x="549" y="310"/>
                  </a:cxn>
                  <a:cxn ang="0">
                    <a:pos x="532" y="374"/>
                  </a:cxn>
                  <a:cxn ang="0">
                    <a:pos x="522" y="405"/>
                  </a:cxn>
                  <a:cxn ang="0">
                    <a:pos x="485" y="449"/>
                  </a:cxn>
                  <a:cxn ang="0">
                    <a:pos x="429" y="474"/>
                  </a:cxn>
                  <a:cxn ang="0">
                    <a:pos x="412" y="524"/>
                  </a:cxn>
                  <a:cxn ang="0">
                    <a:pos x="388" y="559"/>
                  </a:cxn>
                  <a:cxn ang="0">
                    <a:pos x="311" y="614"/>
                  </a:cxn>
                  <a:cxn ang="0">
                    <a:pos x="297" y="619"/>
                  </a:cxn>
                  <a:cxn ang="0">
                    <a:pos x="308" y="654"/>
                  </a:cxn>
                  <a:cxn ang="0">
                    <a:pos x="244" y="677"/>
                  </a:cxn>
                  <a:cxn ang="0">
                    <a:pos x="240" y="707"/>
                  </a:cxn>
                  <a:cxn ang="0">
                    <a:pos x="205" y="711"/>
                  </a:cxn>
                  <a:cxn ang="0">
                    <a:pos x="225" y="730"/>
                  </a:cxn>
                  <a:cxn ang="0">
                    <a:pos x="214" y="739"/>
                  </a:cxn>
                  <a:cxn ang="0">
                    <a:pos x="178" y="787"/>
                  </a:cxn>
                  <a:cxn ang="0">
                    <a:pos x="176" y="846"/>
                  </a:cxn>
                  <a:cxn ang="0">
                    <a:pos x="161" y="884"/>
                  </a:cxn>
                  <a:cxn ang="0">
                    <a:pos x="200" y="935"/>
                  </a:cxn>
                  <a:cxn ang="0">
                    <a:pos x="169" y="945"/>
                  </a:cxn>
                  <a:cxn ang="0">
                    <a:pos x="127" y="921"/>
                  </a:cxn>
                  <a:cxn ang="0">
                    <a:pos x="92" y="903"/>
                  </a:cxn>
                  <a:cxn ang="0">
                    <a:pos x="93" y="889"/>
                  </a:cxn>
                  <a:cxn ang="0">
                    <a:pos x="84" y="857"/>
                  </a:cxn>
                  <a:cxn ang="0">
                    <a:pos x="82" y="791"/>
                  </a:cxn>
                  <a:cxn ang="0">
                    <a:pos x="86" y="782"/>
                  </a:cxn>
                  <a:cxn ang="0">
                    <a:pos x="112" y="718"/>
                  </a:cxn>
                  <a:cxn ang="0">
                    <a:pos x="95" y="708"/>
                  </a:cxn>
                  <a:cxn ang="0">
                    <a:pos x="102" y="680"/>
                  </a:cxn>
                  <a:cxn ang="0">
                    <a:pos x="114" y="626"/>
                  </a:cxn>
                  <a:cxn ang="0">
                    <a:pos x="124" y="562"/>
                  </a:cxn>
                  <a:cxn ang="0">
                    <a:pos x="136" y="494"/>
                  </a:cxn>
                  <a:cxn ang="0">
                    <a:pos x="143" y="434"/>
                  </a:cxn>
                  <a:cxn ang="0">
                    <a:pos x="104" y="370"/>
                  </a:cxn>
                  <a:cxn ang="0">
                    <a:pos x="62" y="330"/>
                  </a:cxn>
                  <a:cxn ang="0">
                    <a:pos x="28" y="261"/>
                  </a:cxn>
                  <a:cxn ang="0">
                    <a:pos x="11" y="242"/>
                  </a:cxn>
                  <a:cxn ang="0">
                    <a:pos x="18" y="191"/>
                  </a:cxn>
                  <a:cxn ang="0">
                    <a:pos x="14" y="148"/>
                  </a:cxn>
                  <a:cxn ang="0">
                    <a:pos x="47" y="106"/>
                  </a:cxn>
                </a:cxnLst>
                <a:rect l="0" t="0" r="r" b="b"/>
                <a:pathLst>
                  <a:path w="586" h="945">
                    <a:moveTo>
                      <a:pt x="49" y="103"/>
                    </a:moveTo>
                    <a:cubicBezTo>
                      <a:pt x="49" y="102"/>
                      <a:pt x="49" y="101"/>
                      <a:pt x="49" y="100"/>
                    </a:cubicBezTo>
                    <a:cubicBezTo>
                      <a:pt x="49" y="97"/>
                      <a:pt x="46" y="94"/>
                      <a:pt x="46" y="91"/>
                    </a:cubicBezTo>
                    <a:cubicBezTo>
                      <a:pt x="46" y="85"/>
                      <a:pt x="48" y="84"/>
                      <a:pt x="48" y="79"/>
                    </a:cubicBezTo>
                    <a:cubicBezTo>
                      <a:pt x="48" y="70"/>
                      <a:pt x="40" y="71"/>
                      <a:pt x="40" y="63"/>
                    </a:cubicBezTo>
                    <a:cubicBezTo>
                      <a:pt x="40" y="57"/>
                      <a:pt x="49" y="55"/>
                      <a:pt x="51" y="51"/>
                    </a:cubicBezTo>
                    <a:cubicBezTo>
                      <a:pt x="55" y="52"/>
                      <a:pt x="53" y="52"/>
                      <a:pt x="57" y="51"/>
                    </a:cubicBezTo>
                    <a:cubicBezTo>
                      <a:pt x="57" y="50"/>
                      <a:pt x="57" y="49"/>
                      <a:pt x="57" y="48"/>
                    </a:cubicBezTo>
                    <a:cubicBezTo>
                      <a:pt x="57" y="48"/>
                      <a:pt x="58" y="46"/>
                      <a:pt x="59" y="46"/>
                    </a:cubicBezTo>
                    <a:cubicBezTo>
                      <a:pt x="59" y="42"/>
                      <a:pt x="64" y="40"/>
                      <a:pt x="66" y="39"/>
                    </a:cubicBezTo>
                    <a:cubicBezTo>
                      <a:pt x="69" y="37"/>
                      <a:pt x="69" y="31"/>
                      <a:pt x="70" y="28"/>
                    </a:cubicBezTo>
                    <a:cubicBezTo>
                      <a:pt x="72" y="21"/>
                      <a:pt x="76" y="19"/>
                      <a:pt x="82" y="18"/>
                    </a:cubicBezTo>
                    <a:cubicBezTo>
                      <a:pt x="93" y="14"/>
                      <a:pt x="100" y="12"/>
                      <a:pt x="111" y="9"/>
                    </a:cubicBezTo>
                    <a:cubicBezTo>
                      <a:pt x="117" y="7"/>
                      <a:pt x="118" y="0"/>
                      <a:pt x="124" y="0"/>
                    </a:cubicBezTo>
                    <a:cubicBezTo>
                      <a:pt x="126" y="0"/>
                      <a:pt x="128" y="5"/>
                      <a:pt x="128" y="6"/>
                    </a:cubicBezTo>
                    <a:cubicBezTo>
                      <a:pt x="128" y="9"/>
                      <a:pt x="125" y="11"/>
                      <a:pt x="123" y="11"/>
                    </a:cubicBezTo>
                    <a:cubicBezTo>
                      <a:pt x="122" y="18"/>
                      <a:pt x="119" y="25"/>
                      <a:pt x="119" y="29"/>
                    </a:cubicBezTo>
                    <a:cubicBezTo>
                      <a:pt x="119" y="34"/>
                      <a:pt x="122" y="42"/>
                      <a:pt x="126" y="42"/>
                    </a:cubicBezTo>
                    <a:cubicBezTo>
                      <a:pt x="128" y="42"/>
                      <a:pt x="131" y="37"/>
                      <a:pt x="131" y="35"/>
                    </a:cubicBezTo>
                    <a:cubicBezTo>
                      <a:pt x="131" y="30"/>
                      <a:pt x="125" y="27"/>
                      <a:pt x="125" y="21"/>
                    </a:cubicBezTo>
                    <a:cubicBezTo>
                      <a:pt x="125" y="15"/>
                      <a:pt x="132" y="16"/>
                      <a:pt x="136" y="13"/>
                    </a:cubicBezTo>
                    <a:cubicBezTo>
                      <a:pt x="147" y="13"/>
                      <a:pt x="147" y="13"/>
                      <a:pt x="147" y="13"/>
                    </a:cubicBezTo>
                    <a:cubicBezTo>
                      <a:pt x="145" y="8"/>
                      <a:pt x="139" y="10"/>
                      <a:pt x="139" y="5"/>
                    </a:cubicBezTo>
                    <a:cubicBezTo>
                      <a:pt x="146" y="5"/>
                      <a:pt x="146" y="5"/>
                      <a:pt x="146" y="5"/>
                    </a:cubicBezTo>
                    <a:cubicBezTo>
                      <a:pt x="148" y="12"/>
                      <a:pt x="158" y="14"/>
                      <a:pt x="165" y="16"/>
                    </a:cubicBezTo>
                    <a:cubicBezTo>
                      <a:pt x="165" y="20"/>
                      <a:pt x="167" y="23"/>
                      <a:pt x="170" y="24"/>
                    </a:cubicBezTo>
                    <a:cubicBezTo>
                      <a:pt x="177" y="24"/>
                      <a:pt x="190" y="24"/>
                      <a:pt x="194" y="24"/>
                    </a:cubicBezTo>
                    <a:cubicBezTo>
                      <a:pt x="194" y="28"/>
                      <a:pt x="199" y="29"/>
                      <a:pt x="203" y="29"/>
                    </a:cubicBezTo>
                    <a:cubicBezTo>
                      <a:pt x="209" y="28"/>
                      <a:pt x="214" y="28"/>
                      <a:pt x="216" y="22"/>
                    </a:cubicBezTo>
                    <a:cubicBezTo>
                      <a:pt x="217" y="21"/>
                      <a:pt x="226" y="21"/>
                      <a:pt x="227" y="20"/>
                    </a:cubicBezTo>
                    <a:cubicBezTo>
                      <a:pt x="232" y="20"/>
                      <a:pt x="240" y="21"/>
                      <a:pt x="240" y="21"/>
                    </a:cubicBezTo>
                    <a:cubicBezTo>
                      <a:pt x="238" y="23"/>
                      <a:pt x="234" y="23"/>
                      <a:pt x="233" y="22"/>
                    </a:cubicBezTo>
                    <a:cubicBezTo>
                      <a:pt x="233" y="26"/>
                      <a:pt x="233" y="26"/>
                      <a:pt x="233" y="26"/>
                    </a:cubicBezTo>
                    <a:cubicBezTo>
                      <a:pt x="236" y="32"/>
                      <a:pt x="245" y="33"/>
                      <a:pt x="252" y="36"/>
                    </a:cubicBezTo>
                    <a:cubicBezTo>
                      <a:pt x="258" y="37"/>
                      <a:pt x="256" y="44"/>
                      <a:pt x="258" y="50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79" y="58"/>
                      <a:pt x="283" y="57"/>
                      <a:pt x="288" y="68"/>
                    </a:cubicBezTo>
                    <a:cubicBezTo>
                      <a:pt x="289" y="70"/>
                      <a:pt x="293" y="70"/>
                      <a:pt x="295" y="70"/>
                    </a:cubicBezTo>
                    <a:cubicBezTo>
                      <a:pt x="298" y="83"/>
                      <a:pt x="316" y="81"/>
                      <a:pt x="328" y="84"/>
                    </a:cubicBezTo>
                    <a:cubicBezTo>
                      <a:pt x="340" y="84"/>
                      <a:pt x="340" y="84"/>
                      <a:pt x="340" y="84"/>
                    </a:cubicBezTo>
                    <a:cubicBezTo>
                      <a:pt x="343" y="85"/>
                      <a:pt x="350" y="89"/>
                      <a:pt x="354" y="89"/>
                    </a:cubicBezTo>
                    <a:cubicBezTo>
                      <a:pt x="354" y="89"/>
                      <a:pt x="354" y="89"/>
                      <a:pt x="354" y="89"/>
                    </a:cubicBezTo>
                    <a:cubicBezTo>
                      <a:pt x="355" y="89"/>
                      <a:pt x="356" y="89"/>
                      <a:pt x="357" y="89"/>
                    </a:cubicBezTo>
                    <a:cubicBezTo>
                      <a:pt x="364" y="89"/>
                      <a:pt x="373" y="104"/>
                      <a:pt x="381" y="106"/>
                    </a:cubicBezTo>
                    <a:cubicBezTo>
                      <a:pt x="381" y="111"/>
                      <a:pt x="386" y="125"/>
                      <a:pt x="389" y="130"/>
                    </a:cubicBezTo>
                    <a:cubicBezTo>
                      <a:pt x="391" y="134"/>
                      <a:pt x="397" y="134"/>
                      <a:pt x="397" y="139"/>
                    </a:cubicBezTo>
                    <a:cubicBezTo>
                      <a:pt x="390" y="148"/>
                      <a:pt x="377" y="152"/>
                      <a:pt x="377" y="165"/>
                    </a:cubicBezTo>
                    <a:cubicBezTo>
                      <a:pt x="377" y="170"/>
                      <a:pt x="381" y="169"/>
                      <a:pt x="383" y="170"/>
                    </a:cubicBezTo>
                    <a:cubicBezTo>
                      <a:pt x="387" y="172"/>
                      <a:pt x="390" y="176"/>
                      <a:pt x="390" y="180"/>
                    </a:cubicBezTo>
                    <a:cubicBezTo>
                      <a:pt x="401" y="180"/>
                      <a:pt x="401" y="180"/>
                      <a:pt x="401" y="180"/>
                    </a:cubicBezTo>
                    <a:cubicBezTo>
                      <a:pt x="401" y="182"/>
                      <a:pt x="402" y="185"/>
                      <a:pt x="403" y="185"/>
                    </a:cubicBezTo>
                    <a:cubicBezTo>
                      <a:pt x="405" y="185"/>
                      <a:pt x="407" y="182"/>
                      <a:pt x="408" y="180"/>
                    </a:cubicBezTo>
                    <a:cubicBezTo>
                      <a:pt x="413" y="173"/>
                      <a:pt x="418" y="164"/>
                      <a:pt x="425" y="164"/>
                    </a:cubicBezTo>
                    <a:cubicBezTo>
                      <a:pt x="433" y="164"/>
                      <a:pt x="449" y="172"/>
                      <a:pt x="454" y="175"/>
                    </a:cubicBezTo>
                    <a:cubicBezTo>
                      <a:pt x="458" y="178"/>
                      <a:pt x="462" y="177"/>
                      <a:pt x="463" y="180"/>
                    </a:cubicBezTo>
                    <a:cubicBezTo>
                      <a:pt x="464" y="184"/>
                      <a:pt x="464" y="187"/>
                      <a:pt x="464" y="191"/>
                    </a:cubicBezTo>
                    <a:cubicBezTo>
                      <a:pt x="467" y="191"/>
                      <a:pt x="467" y="191"/>
                      <a:pt x="467" y="191"/>
                    </a:cubicBezTo>
                    <a:cubicBezTo>
                      <a:pt x="471" y="190"/>
                      <a:pt x="472" y="186"/>
                      <a:pt x="476" y="186"/>
                    </a:cubicBezTo>
                    <a:cubicBezTo>
                      <a:pt x="486" y="186"/>
                      <a:pt x="487" y="194"/>
                      <a:pt x="496" y="194"/>
                    </a:cubicBezTo>
                    <a:cubicBezTo>
                      <a:pt x="513" y="191"/>
                      <a:pt x="513" y="191"/>
                      <a:pt x="513" y="191"/>
                    </a:cubicBezTo>
                    <a:cubicBezTo>
                      <a:pt x="521" y="193"/>
                      <a:pt x="529" y="196"/>
                      <a:pt x="534" y="198"/>
                    </a:cubicBezTo>
                    <a:cubicBezTo>
                      <a:pt x="538" y="205"/>
                      <a:pt x="551" y="217"/>
                      <a:pt x="558" y="220"/>
                    </a:cubicBezTo>
                    <a:cubicBezTo>
                      <a:pt x="565" y="221"/>
                      <a:pt x="569" y="219"/>
                      <a:pt x="575" y="220"/>
                    </a:cubicBezTo>
                    <a:cubicBezTo>
                      <a:pt x="584" y="223"/>
                      <a:pt x="586" y="232"/>
                      <a:pt x="586" y="242"/>
                    </a:cubicBezTo>
                    <a:cubicBezTo>
                      <a:pt x="586" y="274"/>
                      <a:pt x="568" y="283"/>
                      <a:pt x="556" y="301"/>
                    </a:cubicBezTo>
                    <a:cubicBezTo>
                      <a:pt x="553" y="305"/>
                      <a:pt x="551" y="306"/>
                      <a:pt x="549" y="310"/>
                    </a:cubicBezTo>
                    <a:cubicBezTo>
                      <a:pt x="544" y="317"/>
                      <a:pt x="540" y="317"/>
                      <a:pt x="535" y="322"/>
                    </a:cubicBezTo>
                    <a:cubicBezTo>
                      <a:pt x="529" y="328"/>
                      <a:pt x="535" y="343"/>
                      <a:pt x="535" y="353"/>
                    </a:cubicBezTo>
                    <a:cubicBezTo>
                      <a:pt x="535" y="361"/>
                      <a:pt x="532" y="369"/>
                      <a:pt x="532" y="374"/>
                    </a:cubicBezTo>
                    <a:cubicBezTo>
                      <a:pt x="532" y="377"/>
                      <a:pt x="530" y="378"/>
                      <a:pt x="530" y="380"/>
                    </a:cubicBezTo>
                    <a:cubicBezTo>
                      <a:pt x="528" y="382"/>
                      <a:pt x="524" y="386"/>
                      <a:pt x="524" y="390"/>
                    </a:cubicBezTo>
                    <a:cubicBezTo>
                      <a:pt x="524" y="394"/>
                      <a:pt x="523" y="403"/>
                      <a:pt x="522" y="405"/>
                    </a:cubicBezTo>
                    <a:cubicBezTo>
                      <a:pt x="515" y="415"/>
                      <a:pt x="513" y="419"/>
                      <a:pt x="506" y="428"/>
                    </a:cubicBezTo>
                    <a:cubicBezTo>
                      <a:pt x="505" y="431"/>
                      <a:pt x="505" y="436"/>
                      <a:pt x="504" y="438"/>
                    </a:cubicBezTo>
                    <a:cubicBezTo>
                      <a:pt x="502" y="443"/>
                      <a:pt x="492" y="449"/>
                      <a:pt x="485" y="449"/>
                    </a:cubicBezTo>
                    <a:cubicBezTo>
                      <a:pt x="476" y="449"/>
                      <a:pt x="470" y="449"/>
                      <a:pt x="463" y="452"/>
                    </a:cubicBezTo>
                    <a:cubicBezTo>
                      <a:pt x="461" y="453"/>
                      <a:pt x="460" y="455"/>
                      <a:pt x="459" y="457"/>
                    </a:cubicBezTo>
                    <a:cubicBezTo>
                      <a:pt x="448" y="467"/>
                      <a:pt x="437" y="461"/>
                      <a:pt x="429" y="474"/>
                    </a:cubicBezTo>
                    <a:cubicBezTo>
                      <a:pt x="426" y="479"/>
                      <a:pt x="420" y="479"/>
                      <a:pt x="416" y="483"/>
                    </a:cubicBezTo>
                    <a:cubicBezTo>
                      <a:pt x="411" y="489"/>
                      <a:pt x="412" y="495"/>
                      <a:pt x="412" y="503"/>
                    </a:cubicBezTo>
                    <a:cubicBezTo>
                      <a:pt x="412" y="524"/>
                      <a:pt x="412" y="524"/>
                      <a:pt x="412" y="524"/>
                    </a:cubicBezTo>
                    <a:cubicBezTo>
                      <a:pt x="403" y="528"/>
                      <a:pt x="398" y="536"/>
                      <a:pt x="394" y="545"/>
                    </a:cubicBezTo>
                    <a:cubicBezTo>
                      <a:pt x="394" y="545"/>
                      <a:pt x="394" y="545"/>
                      <a:pt x="394" y="545"/>
                    </a:cubicBezTo>
                    <a:cubicBezTo>
                      <a:pt x="391" y="550"/>
                      <a:pt x="391" y="553"/>
                      <a:pt x="388" y="559"/>
                    </a:cubicBezTo>
                    <a:cubicBezTo>
                      <a:pt x="380" y="571"/>
                      <a:pt x="371" y="572"/>
                      <a:pt x="364" y="584"/>
                    </a:cubicBezTo>
                    <a:cubicBezTo>
                      <a:pt x="355" y="597"/>
                      <a:pt x="351" y="619"/>
                      <a:pt x="331" y="619"/>
                    </a:cubicBezTo>
                    <a:cubicBezTo>
                      <a:pt x="324" y="619"/>
                      <a:pt x="314" y="614"/>
                      <a:pt x="311" y="614"/>
                    </a:cubicBezTo>
                    <a:cubicBezTo>
                      <a:pt x="305" y="614"/>
                      <a:pt x="299" y="609"/>
                      <a:pt x="293" y="609"/>
                    </a:cubicBezTo>
                    <a:cubicBezTo>
                      <a:pt x="291" y="609"/>
                      <a:pt x="289" y="610"/>
                      <a:pt x="289" y="611"/>
                    </a:cubicBezTo>
                    <a:cubicBezTo>
                      <a:pt x="289" y="615"/>
                      <a:pt x="296" y="617"/>
                      <a:pt x="297" y="619"/>
                    </a:cubicBezTo>
                    <a:cubicBezTo>
                      <a:pt x="300" y="622"/>
                      <a:pt x="300" y="627"/>
                      <a:pt x="302" y="632"/>
                    </a:cubicBezTo>
                    <a:cubicBezTo>
                      <a:pt x="304" y="637"/>
                      <a:pt x="311" y="637"/>
                      <a:pt x="311" y="642"/>
                    </a:cubicBezTo>
                    <a:cubicBezTo>
                      <a:pt x="311" y="647"/>
                      <a:pt x="311" y="650"/>
                      <a:pt x="308" y="654"/>
                    </a:cubicBezTo>
                    <a:cubicBezTo>
                      <a:pt x="304" y="660"/>
                      <a:pt x="301" y="663"/>
                      <a:pt x="297" y="667"/>
                    </a:cubicBezTo>
                    <a:cubicBezTo>
                      <a:pt x="289" y="675"/>
                      <a:pt x="280" y="673"/>
                      <a:pt x="270" y="676"/>
                    </a:cubicBezTo>
                    <a:cubicBezTo>
                      <a:pt x="263" y="678"/>
                      <a:pt x="248" y="673"/>
                      <a:pt x="244" y="677"/>
                    </a:cubicBezTo>
                    <a:cubicBezTo>
                      <a:pt x="238" y="683"/>
                      <a:pt x="243" y="696"/>
                      <a:pt x="240" y="703"/>
                    </a:cubicBezTo>
                    <a:cubicBezTo>
                      <a:pt x="240" y="702"/>
                      <a:pt x="240" y="702"/>
                      <a:pt x="240" y="702"/>
                    </a:cubicBezTo>
                    <a:cubicBezTo>
                      <a:pt x="240" y="703"/>
                      <a:pt x="240" y="706"/>
                      <a:pt x="240" y="707"/>
                    </a:cubicBezTo>
                    <a:cubicBezTo>
                      <a:pt x="240" y="709"/>
                      <a:pt x="233" y="712"/>
                      <a:pt x="229" y="712"/>
                    </a:cubicBezTo>
                    <a:cubicBezTo>
                      <a:pt x="220" y="712"/>
                      <a:pt x="218" y="706"/>
                      <a:pt x="210" y="706"/>
                    </a:cubicBezTo>
                    <a:cubicBezTo>
                      <a:pt x="207" y="706"/>
                      <a:pt x="205" y="709"/>
                      <a:pt x="205" y="711"/>
                    </a:cubicBezTo>
                    <a:cubicBezTo>
                      <a:pt x="205" y="717"/>
                      <a:pt x="211" y="729"/>
                      <a:pt x="214" y="729"/>
                    </a:cubicBezTo>
                    <a:cubicBezTo>
                      <a:pt x="217" y="729"/>
                      <a:pt x="219" y="726"/>
                      <a:pt x="221" y="726"/>
                    </a:cubicBezTo>
                    <a:cubicBezTo>
                      <a:pt x="222" y="728"/>
                      <a:pt x="225" y="728"/>
                      <a:pt x="225" y="730"/>
                    </a:cubicBezTo>
                    <a:cubicBezTo>
                      <a:pt x="225" y="733"/>
                      <a:pt x="221" y="736"/>
                      <a:pt x="220" y="736"/>
                    </a:cubicBezTo>
                    <a:cubicBezTo>
                      <a:pt x="215" y="736"/>
                      <a:pt x="213" y="732"/>
                      <a:pt x="209" y="732"/>
                    </a:cubicBezTo>
                    <a:cubicBezTo>
                      <a:pt x="209" y="737"/>
                      <a:pt x="211" y="738"/>
                      <a:pt x="214" y="739"/>
                    </a:cubicBezTo>
                    <a:cubicBezTo>
                      <a:pt x="206" y="747"/>
                      <a:pt x="206" y="755"/>
                      <a:pt x="203" y="766"/>
                    </a:cubicBezTo>
                    <a:cubicBezTo>
                      <a:pt x="202" y="770"/>
                      <a:pt x="194" y="771"/>
                      <a:pt x="191" y="771"/>
                    </a:cubicBezTo>
                    <a:cubicBezTo>
                      <a:pt x="184" y="773"/>
                      <a:pt x="178" y="779"/>
                      <a:pt x="178" y="787"/>
                    </a:cubicBezTo>
                    <a:cubicBezTo>
                      <a:pt x="178" y="804"/>
                      <a:pt x="198" y="798"/>
                      <a:pt x="198" y="811"/>
                    </a:cubicBezTo>
                    <a:cubicBezTo>
                      <a:pt x="198" y="824"/>
                      <a:pt x="187" y="825"/>
                      <a:pt x="181" y="831"/>
                    </a:cubicBezTo>
                    <a:cubicBezTo>
                      <a:pt x="177" y="835"/>
                      <a:pt x="178" y="841"/>
                      <a:pt x="176" y="846"/>
                    </a:cubicBezTo>
                    <a:cubicBezTo>
                      <a:pt x="173" y="852"/>
                      <a:pt x="166" y="850"/>
                      <a:pt x="162" y="854"/>
                    </a:cubicBezTo>
                    <a:cubicBezTo>
                      <a:pt x="156" y="859"/>
                      <a:pt x="154" y="865"/>
                      <a:pt x="154" y="874"/>
                    </a:cubicBezTo>
                    <a:cubicBezTo>
                      <a:pt x="154" y="878"/>
                      <a:pt x="158" y="883"/>
                      <a:pt x="161" y="884"/>
                    </a:cubicBezTo>
                    <a:cubicBezTo>
                      <a:pt x="169" y="888"/>
                      <a:pt x="168" y="908"/>
                      <a:pt x="174" y="914"/>
                    </a:cubicBezTo>
                    <a:cubicBezTo>
                      <a:pt x="184" y="924"/>
                      <a:pt x="196" y="928"/>
                      <a:pt x="207" y="934"/>
                    </a:cubicBezTo>
                    <a:cubicBezTo>
                      <a:pt x="206" y="936"/>
                      <a:pt x="203" y="935"/>
                      <a:pt x="200" y="935"/>
                    </a:cubicBezTo>
                    <a:cubicBezTo>
                      <a:pt x="194" y="935"/>
                      <a:pt x="183" y="943"/>
                      <a:pt x="179" y="943"/>
                    </a:cubicBezTo>
                    <a:cubicBezTo>
                      <a:pt x="176" y="943"/>
                      <a:pt x="176" y="943"/>
                      <a:pt x="174" y="943"/>
                    </a:cubicBezTo>
                    <a:cubicBezTo>
                      <a:pt x="173" y="943"/>
                      <a:pt x="171" y="945"/>
                      <a:pt x="169" y="945"/>
                    </a:cubicBezTo>
                    <a:cubicBezTo>
                      <a:pt x="165" y="945"/>
                      <a:pt x="162" y="945"/>
                      <a:pt x="157" y="945"/>
                    </a:cubicBezTo>
                    <a:cubicBezTo>
                      <a:pt x="147" y="945"/>
                      <a:pt x="151" y="933"/>
                      <a:pt x="143" y="931"/>
                    </a:cubicBezTo>
                    <a:cubicBezTo>
                      <a:pt x="137" y="929"/>
                      <a:pt x="127" y="929"/>
                      <a:pt x="127" y="921"/>
                    </a:cubicBezTo>
                    <a:cubicBezTo>
                      <a:pt x="124" y="921"/>
                      <a:pt x="122" y="921"/>
                      <a:pt x="119" y="921"/>
                    </a:cubicBezTo>
                    <a:cubicBezTo>
                      <a:pt x="115" y="921"/>
                      <a:pt x="114" y="917"/>
                      <a:pt x="114" y="915"/>
                    </a:cubicBezTo>
                    <a:cubicBezTo>
                      <a:pt x="102" y="915"/>
                      <a:pt x="98" y="909"/>
                      <a:pt x="92" y="903"/>
                    </a:cubicBezTo>
                    <a:cubicBezTo>
                      <a:pt x="91" y="902"/>
                      <a:pt x="88" y="900"/>
                      <a:pt x="88" y="899"/>
                    </a:cubicBezTo>
                    <a:cubicBezTo>
                      <a:pt x="88" y="895"/>
                      <a:pt x="96" y="895"/>
                      <a:pt x="97" y="891"/>
                    </a:cubicBezTo>
                    <a:cubicBezTo>
                      <a:pt x="95" y="891"/>
                      <a:pt x="94" y="890"/>
                      <a:pt x="93" y="889"/>
                    </a:cubicBezTo>
                    <a:cubicBezTo>
                      <a:pt x="94" y="887"/>
                      <a:pt x="96" y="884"/>
                      <a:pt x="96" y="882"/>
                    </a:cubicBezTo>
                    <a:cubicBezTo>
                      <a:pt x="96" y="871"/>
                      <a:pt x="84" y="873"/>
                      <a:pt x="84" y="863"/>
                    </a:cubicBezTo>
                    <a:cubicBezTo>
                      <a:pt x="84" y="860"/>
                      <a:pt x="84" y="859"/>
                      <a:pt x="84" y="857"/>
                    </a:cubicBezTo>
                    <a:cubicBezTo>
                      <a:pt x="84" y="848"/>
                      <a:pt x="78" y="832"/>
                      <a:pt x="78" y="825"/>
                    </a:cubicBezTo>
                    <a:cubicBezTo>
                      <a:pt x="78" y="817"/>
                      <a:pt x="88" y="814"/>
                      <a:pt x="88" y="807"/>
                    </a:cubicBezTo>
                    <a:cubicBezTo>
                      <a:pt x="88" y="803"/>
                      <a:pt x="83" y="796"/>
                      <a:pt x="82" y="791"/>
                    </a:cubicBezTo>
                    <a:cubicBezTo>
                      <a:pt x="82" y="787"/>
                      <a:pt x="82" y="787"/>
                      <a:pt x="82" y="787"/>
                    </a:cubicBezTo>
                    <a:cubicBezTo>
                      <a:pt x="82" y="787"/>
                      <a:pt x="82" y="787"/>
                      <a:pt x="82" y="787"/>
                    </a:cubicBezTo>
                    <a:cubicBezTo>
                      <a:pt x="82" y="784"/>
                      <a:pt x="84" y="782"/>
                      <a:pt x="86" y="782"/>
                    </a:cubicBezTo>
                    <a:cubicBezTo>
                      <a:pt x="94" y="782"/>
                      <a:pt x="91" y="790"/>
                      <a:pt x="98" y="790"/>
                    </a:cubicBezTo>
                    <a:cubicBezTo>
                      <a:pt x="112" y="725"/>
                      <a:pt x="112" y="725"/>
                      <a:pt x="112" y="725"/>
                    </a:cubicBezTo>
                    <a:cubicBezTo>
                      <a:pt x="112" y="718"/>
                      <a:pt x="112" y="718"/>
                      <a:pt x="112" y="718"/>
                    </a:cubicBezTo>
                    <a:cubicBezTo>
                      <a:pt x="111" y="718"/>
                      <a:pt x="109" y="717"/>
                      <a:pt x="108" y="718"/>
                    </a:cubicBezTo>
                    <a:cubicBezTo>
                      <a:pt x="105" y="719"/>
                      <a:pt x="105" y="723"/>
                      <a:pt x="102" y="723"/>
                    </a:cubicBezTo>
                    <a:cubicBezTo>
                      <a:pt x="98" y="723"/>
                      <a:pt x="95" y="713"/>
                      <a:pt x="95" y="708"/>
                    </a:cubicBezTo>
                    <a:cubicBezTo>
                      <a:pt x="95" y="699"/>
                      <a:pt x="98" y="696"/>
                      <a:pt x="100" y="688"/>
                    </a:cubicBezTo>
                    <a:cubicBezTo>
                      <a:pt x="103" y="688"/>
                      <a:pt x="104" y="687"/>
                      <a:pt x="104" y="685"/>
                    </a:cubicBezTo>
                    <a:cubicBezTo>
                      <a:pt x="104" y="683"/>
                      <a:pt x="102" y="680"/>
                      <a:pt x="102" y="680"/>
                    </a:cubicBezTo>
                    <a:cubicBezTo>
                      <a:pt x="100" y="680"/>
                      <a:pt x="99" y="668"/>
                      <a:pt x="99" y="665"/>
                    </a:cubicBezTo>
                    <a:cubicBezTo>
                      <a:pt x="99" y="655"/>
                      <a:pt x="106" y="645"/>
                      <a:pt x="109" y="639"/>
                    </a:cubicBezTo>
                    <a:cubicBezTo>
                      <a:pt x="111" y="635"/>
                      <a:pt x="112" y="629"/>
                      <a:pt x="114" y="626"/>
                    </a:cubicBezTo>
                    <a:cubicBezTo>
                      <a:pt x="116" y="624"/>
                      <a:pt x="118" y="625"/>
                      <a:pt x="118" y="623"/>
                    </a:cubicBezTo>
                    <a:cubicBezTo>
                      <a:pt x="121" y="613"/>
                      <a:pt x="121" y="605"/>
                      <a:pt x="124" y="595"/>
                    </a:cubicBezTo>
                    <a:cubicBezTo>
                      <a:pt x="124" y="562"/>
                      <a:pt x="124" y="562"/>
                      <a:pt x="124" y="562"/>
                    </a:cubicBezTo>
                    <a:cubicBezTo>
                      <a:pt x="121" y="554"/>
                      <a:pt x="126" y="548"/>
                      <a:pt x="126" y="541"/>
                    </a:cubicBezTo>
                    <a:cubicBezTo>
                      <a:pt x="126" y="524"/>
                      <a:pt x="136" y="513"/>
                      <a:pt x="136" y="498"/>
                    </a:cubicBezTo>
                    <a:cubicBezTo>
                      <a:pt x="136" y="497"/>
                      <a:pt x="136" y="495"/>
                      <a:pt x="136" y="494"/>
                    </a:cubicBezTo>
                    <a:cubicBezTo>
                      <a:pt x="136" y="491"/>
                      <a:pt x="138" y="483"/>
                      <a:pt x="139" y="478"/>
                    </a:cubicBezTo>
                    <a:cubicBezTo>
                      <a:pt x="139" y="465"/>
                      <a:pt x="139" y="465"/>
                      <a:pt x="139" y="459"/>
                    </a:cubicBezTo>
                    <a:cubicBezTo>
                      <a:pt x="139" y="453"/>
                      <a:pt x="143" y="441"/>
                      <a:pt x="143" y="434"/>
                    </a:cubicBezTo>
                    <a:cubicBezTo>
                      <a:pt x="143" y="429"/>
                      <a:pt x="141" y="403"/>
                      <a:pt x="140" y="399"/>
                    </a:cubicBezTo>
                    <a:cubicBezTo>
                      <a:pt x="136" y="388"/>
                      <a:pt x="128" y="381"/>
                      <a:pt x="121" y="377"/>
                    </a:cubicBezTo>
                    <a:cubicBezTo>
                      <a:pt x="114" y="374"/>
                      <a:pt x="109" y="375"/>
                      <a:pt x="104" y="370"/>
                    </a:cubicBezTo>
                    <a:cubicBezTo>
                      <a:pt x="99" y="365"/>
                      <a:pt x="96" y="363"/>
                      <a:pt x="90" y="362"/>
                    </a:cubicBezTo>
                    <a:cubicBezTo>
                      <a:pt x="78" y="358"/>
                      <a:pt x="72" y="351"/>
                      <a:pt x="64" y="343"/>
                    </a:cubicBezTo>
                    <a:cubicBezTo>
                      <a:pt x="60" y="340"/>
                      <a:pt x="62" y="335"/>
                      <a:pt x="62" y="330"/>
                    </a:cubicBezTo>
                    <a:cubicBezTo>
                      <a:pt x="62" y="323"/>
                      <a:pt x="55" y="319"/>
                      <a:pt x="53" y="313"/>
                    </a:cubicBezTo>
                    <a:cubicBezTo>
                      <a:pt x="50" y="302"/>
                      <a:pt x="41" y="294"/>
                      <a:pt x="38" y="285"/>
                    </a:cubicBezTo>
                    <a:cubicBezTo>
                      <a:pt x="35" y="275"/>
                      <a:pt x="32" y="269"/>
                      <a:pt x="28" y="261"/>
                    </a:cubicBezTo>
                    <a:cubicBezTo>
                      <a:pt x="27" y="258"/>
                      <a:pt x="24" y="259"/>
                      <a:pt x="23" y="257"/>
                    </a:cubicBezTo>
                    <a:cubicBezTo>
                      <a:pt x="20" y="254"/>
                      <a:pt x="19" y="248"/>
                      <a:pt x="17" y="245"/>
                    </a:cubicBezTo>
                    <a:cubicBezTo>
                      <a:pt x="16" y="242"/>
                      <a:pt x="12" y="243"/>
                      <a:pt x="11" y="242"/>
                    </a:cubicBezTo>
                    <a:cubicBezTo>
                      <a:pt x="6" y="237"/>
                      <a:pt x="0" y="228"/>
                      <a:pt x="0" y="220"/>
                    </a:cubicBezTo>
                    <a:cubicBezTo>
                      <a:pt x="0" y="215"/>
                      <a:pt x="3" y="209"/>
                      <a:pt x="5" y="207"/>
                    </a:cubicBezTo>
                    <a:cubicBezTo>
                      <a:pt x="8" y="200"/>
                      <a:pt x="16" y="198"/>
                      <a:pt x="18" y="191"/>
                    </a:cubicBezTo>
                    <a:cubicBezTo>
                      <a:pt x="14" y="189"/>
                      <a:pt x="15" y="191"/>
                      <a:pt x="12" y="191"/>
                    </a:cubicBezTo>
                    <a:cubicBezTo>
                      <a:pt x="5" y="191"/>
                      <a:pt x="5" y="182"/>
                      <a:pt x="5" y="176"/>
                    </a:cubicBezTo>
                    <a:cubicBezTo>
                      <a:pt x="5" y="166"/>
                      <a:pt x="16" y="168"/>
                      <a:pt x="14" y="148"/>
                    </a:cubicBezTo>
                    <a:cubicBezTo>
                      <a:pt x="26" y="148"/>
                      <a:pt x="29" y="136"/>
                      <a:pt x="32" y="129"/>
                    </a:cubicBezTo>
                    <a:cubicBezTo>
                      <a:pt x="37" y="119"/>
                      <a:pt x="49" y="123"/>
                      <a:pt x="51" y="111"/>
                    </a:cubicBezTo>
                    <a:cubicBezTo>
                      <a:pt x="49" y="110"/>
                      <a:pt x="47" y="107"/>
                      <a:pt x="47" y="106"/>
                    </a:cubicBezTo>
                    <a:cubicBezTo>
                      <a:pt x="49" y="103"/>
                      <a:pt x="49" y="103"/>
                      <a:pt x="49" y="10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277"/>
            <p:cNvGrpSpPr/>
            <p:nvPr/>
          </p:nvGrpSpPr>
          <p:grpSpPr>
            <a:xfrm>
              <a:off x="2445111" y="1182667"/>
              <a:ext cx="1852729" cy="1290829"/>
              <a:chOff x="1585913" y="960438"/>
              <a:chExt cx="2590800" cy="1804987"/>
            </a:xfrm>
            <a:grpFill/>
          </p:grpSpPr>
          <p:sp>
            <p:nvSpPr>
              <p:cNvPr id="112" name="Freeform 21"/>
              <p:cNvSpPr>
                <a:spLocks/>
              </p:cNvSpPr>
              <p:nvPr/>
            </p:nvSpPr>
            <p:spPr bwMode="auto">
              <a:xfrm>
                <a:off x="3359150" y="2703513"/>
                <a:ext cx="12700" cy="1428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9" y="4"/>
                  </a:cxn>
                </a:cxnLst>
                <a:rect l="0" t="0" r="r" b="b"/>
                <a:pathLst>
                  <a:path w="9" h="11">
                    <a:moveTo>
                      <a:pt x="9" y="4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0"/>
                      <a:pt x="0" y="5"/>
                      <a:pt x="0" y="9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6" y="9"/>
                      <a:pt x="8" y="5"/>
                      <a:pt x="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39"/>
              <p:cNvSpPr>
                <a:spLocks/>
              </p:cNvSpPr>
              <p:nvPr/>
            </p:nvSpPr>
            <p:spPr bwMode="auto">
              <a:xfrm>
                <a:off x="3989388" y="1552575"/>
                <a:ext cx="169863" cy="77788"/>
              </a:xfrm>
              <a:custGeom>
                <a:avLst/>
                <a:gdLst/>
                <a:ahLst/>
                <a:cxnLst>
                  <a:cxn ang="0">
                    <a:pos x="127" y="31"/>
                  </a:cxn>
                  <a:cxn ang="0">
                    <a:pos x="108" y="47"/>
                  </a:cxn>
                  <a:cxn ang="0">
                    <a:pos x="74" y="58"/>
                  </a:cxn>
                  <a:cxn ang="0">
                    <a:pos x="34" y="50"/>
                  </a:cxn>
                  <a:cxn ang="0">
                    <a:pos x="14" y="42"/>
                  </a:cxn>
                  <a:cxn ang="0">
                    <a:pos x="18" y="40"/>
                  </a:cxn>
                  <a:cxn ang="0">
                    <a:pos x="21" y="27"/>
                  </a:cxn>
                  <a:cxn ang="0">
                    <a:pos x="2" y="25"/>
                  </a:cxn>
                  <a:cxn ang="0">
                    <a:pos x="25" y="21"/>
                  </a:cxn>
                  <a:cxn ang="0">
                    <a:pos x="23" y="18"/>
                  </a:cxn>
                  <a:cxn ang="0">
                    <a:pos x="0" y="8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3" y="7"/>
                  </a:cxn>
                  <a:cxn ang="0">
                    <a:pos x="30" y="16"/>
                  </a:cxn>
                  <a:cxn ang="0">
                    <a:pos x="38" y="13"/>
                  </a:cxn>
                  <a:cxn ang="0">
                    <a:pos x="38" y="8"/>
                  </a:cxn>
                  <a:cxn ang="0">
                    <a:pos x="44" y="12"/>
                  </a:cxn>
                  <a:cxn ang="0">
                    <a:pos x="54" y="9"/>
                  </a:cxn>
                  <a:cxn ang="0">
                    <a:pos x="60" y="12"/>
                  </a:cxn>
                  <a:cxn ang="0">
                    <a:pos x="60" y="8"/>
                  </a:cxn>
                  <a:cxn ang="0">
                    <a:pos x="74" y="9"/>
                  </a:cxn>
                  <a:cxn ang="0">
                    <a:pos x="89" y="8"/>
                  </a:cxn>
                  <a:cxn ang="0">
                    <a:pos x="91" y="1"/>
                  </a:cxn>
                  <a:cxn ang="0">
                    <a:pos x="96" y="1"/>
                  </a:cxn>
                  <a:cxn ang="0">
                    <a:pos x="104" y="7"/>
                  </a:cxn>
                  <a:cxn ang="0">
                    <a:pos x="115" y="4"/>
                  </a:cxn>
                  <a:cxn ang="0">
                    <a:pos x="112" y="8"/>
                  </a:cxn>
                  <a:cxn ang="0">
                    <a:pos x="128" y="30"/>
                  </a:cxn>
                  <a:cxn ang="0">
                    <a:pos x="127" y="31"/>
                  </a:cxn>
                </a:cxnLst>
                <a:rect l="0" t="0" r="r" b="b"/>
                <a:pathLst>
                  <a:path w="128" h="58">
                    <a:moveTo>
                      <a:pt x="127" y="31"/>
                    </a:moveTo>
                    <a:cubicBezTo>
                      <a:pt x="124" y="38"/>
                      <a:pt x="113" y="45"/>
                      <a:pt x="108" y="47"/>
                    </a:cubicBezTo>
                    <a:cubicBezTo>
                      <a:pt x="97" y="51"/>
                      <a:pt x="89" y="58"/>
                      <a:pt x="74" y="58"/>
                    </a:cubicBezTo>
                    <a:cubicBezTo>
                      <a:pt x="57" y="58"/>
                      <a:pt x="46" y="54"/>
                      <a:pt x="34" y="50"/>
                    </a:cubicBezTo>
                    <a:cubicBezTo>
                      <a:pt x="28" y="49"/>
                      <a:pt x="24" y="42"/>
                      <a:pt x="14" y="42"/>
                    </a:cubicBezTo>
                    <a:cubicBezTo>
                      <a:pt x="16" y="41"/>
                      <a:pt x="17" y="40"/>
                      <a:pt x="18" y="40"/>
                    </a:cubicBezTo>
                    <a:cubicBezTo>
                      <a:pt x="18" y="34"/>
                      <a:pt x="20" y="32"/>
                      <a:pt x="21" y="27"/>
                    </a:cubicBezTo>
                    <a:cubicBezTo>
                      <a:pt x="14" y="25"/>
                      <a:pt x="6" y="30"/>
                      <a:pt x="2" y="25"/>
                    </a:cubicBezTo>
                    <a:cubicBezTo>
                      <a:pt x="8" y="25"/>
                      <a:pt x="20" y="23"/>
                      <a:pt x="25" y="21"/>
                    </a:cubicBezTo>
                    <a:cubicBezTo>
                      <a:pt x="23" y="20"/>
                      <a:pt x="23" y="19"/>
                      <a:pt x="23" y="18"/>
                    </a:cubicBezTo>
                    <a:cubicBezTo>
                      <a:pt x="18" y="18"/>
                      <a:pt x="1" y="13"/>
                      <a:pt x="0" y="8"/>
                    </a:cubicBezTo>
                    <a:cubicBezTo>
                      <a:pt x="4" y="7"/>
                      <a:pt x="7" y="8"/>
                      <a:pt x="9" y="9"/>
                    </a:cubicBezTo>
                    <a:cubicBezTo>
                      <a:pt x="9" y="8"/>
                      <a:pt x="9" y="7"/>
                      <a:pt x="9" y="5"/>
                    </a:cubicBezTo>
                    <a:cubicBezTo>
                      <a:pt x="13" y="5"/>
                      <a:pt x="14" y="0"/>
                      <a:pt x="17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1" y="3"/>
                      <a:pt x="23" y="4"/>
                      <a:pt x="23" y="7"/>
                    </a:cubicBezTo>
                    <a:cubicBezTo>
                      <a:pt x="23" y="10"/>
                      <a:pt x="27" y="16"/>
                      <a:pt x="30" y="16"/>
                    </a:cubicBezTo>
                    <a:cubicBezTo>
                      <a:pt x="33" y="16"/>
                      <a:pt x="36" y="14"/>
                      <a:pt x="38" y="13"/>
                    </a:cubicBezTo>
                    <a:cubicBezTo>
                      <a:pt x="37" y="10"/>
                      <a:pt x="37" y="9"/>
                      <a:pt x="38" y="8"/>
                    </a:cubicBezTo>
                    <a:cubicBezTo>
                      <a:pt x="40" y="9"/>
                      <a:pt x="41" y="12"/>
                      <a:pt x="44" y="12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10"/>
                      <a:pt x="59" y="11"/>
                      <a:pt x="60" y="12"/>
                    </a:cubicBezTo>
                    <a:cubicBezTo>
                      <a:pt x="60" y="11"/>
                      <a:pt x="60" y="9"/>
                      <a:pt x="60" y="8"/>
                    </a:cubicBezTo>
                    <a:cubicBezTo>
                      <a:pt x="67" y="8"/>
                      <a:pt x="70" y="9"/>
                      <a:pt x="74" y="9"/>
                    </a:cubicBezTo>
                    <a:cubicBezTo>
                      <a:pt x="80" y="9"/>
                      <a:pt x="85" y="4"/>
                      <a:pt x="89" y="8"/>
                    </a:cubicBezTo>
                    <a:cubicBezTo>
                      <a:pt x="89" y="4"/>
                      <a:pt x="90" y="3"/>
                      <a:pt x="91" y="1"/>
                    </a:cubicBezTo>
                    <a:cubicBezTo>
                      <a:pt x="94" y="2"/>
                      <a:pt x="94" y="2"/>
                      <a:pt x="96" y="1"/>
                    </a:cubicBezTo>
                    <a:cubicBezTo>
                      <a:pt x="96" y="6"/>
                      <a:pt x="100" y="7"/>
                      <a:pt x="104" y="7"/>
                    </a:cubicBezTo>
                    <a:cubicBezTo>
                      <a:pt x="108" y="7"/>
                      <a:pt x="111" y="4"/>
                      <a:pt x="115" y="4"/>
                    </a:cubicBezTo>
                    <a:cubicBezTo>
                      <a:pt x="113" y="5"/>
                      <a:pt x="112" y="7"/>
                      <a:pt x="112" y="8"/>
                    </a:cubicBezTo>
                    <a:cubicBezTo>
                      <a:pt x="112" y="21"/>
                      <a:pt x="128" y="18"/>
                      <a:pt x="128" y="30"/>
                    </a:cubicBezTo>
                    <a:lnTo>
                      <a:pt x="127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40"/>
              <p:cNvSpPr>
                <a:spLocks/>
              </p:cNvSpPr>
              <p:nvPr/>
            </p:nvSpPr>
            <p:spPr bwMode="auto">
              <a:xfrm>
                <a:off x="2971800" y="2487613"/>
                <a:ext cx="174625" cy="60325"/>
              </a:xfrm>
              <a:custGeom>
                <a:avLst/>
                <a:gdLst/>
                <a:ahLst/>
                <a:cxnLst>
                  <a:cxn ang="0">
                    <a:pos x="131" y="40"/>
                  </a:cxn>
                  <a:cxn ang="0">
                    <a:pos x="114" y="45"/>
                  </a:cxn>
                  <a:cxn ang="0">
                    <a:pos x="88" y="42"/>
                  </a:cxn>
                  <a:cxn ang="0">
                    <a:pos x="88" y="39"/>
                  </a:cxn>
                  <a:cxn ang="0">
                    <a:pos x="93" y="35"/>
                  </a:cxn>
                  <a:cxn ang="0">
                    <a:pos x="78" y="26"/>
                  </a:cxn>
                  <a:cxn ang="0">
                    <a:pos x="73" y="22"/>
                  </a:cxn>
                  <a:cxn ang="0">
                    <a:pos x="64" y="22"/>
                  </a:cxn>
                  <a:cxn ang="0">
                    <a:pos x="48" y="15"/>
                  </a:cxn>
                  <a:cxn ang="0">
                    <a:pos x="35" y="15"/>
                  </a:cxn>
                  <a:cxn ang="0">
                    <a:pos x="34" y="10"/>
                  </a:cxn>
                  <a:cxn ang="0">
                    <a:pos x="28" y="9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36" y="0"/>
                  </a:cxn>
                  <a:cxn ang="0">
                    <a:pos x="79" y="11"/>
                  </a:cxn>
                  <a:cxn ang="0">
                    <a:pos x="86" y="17"/>
                  </a:cxn>
                  <a:cxn ang="0">
                    <a:pos x="114" y="28"/>
                  </a:cxn>
                  <a:cxn ang="0">
                    <a:pos x="114" y="31"/>
                  </a:cxn>
                  <a:cxn ang="0">
                    <a:pos x="120" y="31"/>
                  </a:cxn>
                  <a:cxn ang="0">
                    <a:pos x="131" y="40"/>
                  </a:cxn>
                </a:cxnLst>
                <a:rect l="0" t="0" r="r" b="b"/>
                <a:pathLst>
                  <a:path w="131" h="45">
                    <a:moveTo>
                      <a:pt x="131" y="40"/>
                    </a:moveTo>
                    <a:cubicBezTo>
                      <a:pt x="127" y="45"/>
                      <a:pt x="119" y="45"/>
                      <a:pt x="114" y="45"/>
                    </a:cubicBezTo>
                    <a:cubicBezTo>
                      <a:pt x="104" y="45"/>
                      <a:pt x="97" y="42"/>
                      <a:pt x="88" y="42"/>
                    </a:cubicBezTo>
                    <a:cubicBezTo>
                      <a:pt x="88" y="41"/>
                      <a:pt x="88" y="40"/>
                      <a:pt x="88" y="39"/>
                    </a:cubicBezTo>
                    <a:cubicBezTo>
                      <a:pt x="90" y="39"/>
                      <a:pt x="92" y="38"/>
                      <a:pt x="93" y="35"/>
                    </a:cubicBezTo>
                    <a:cubicBezTo>
                      <a:pt x="86" y="32"/>
                      <a:pt x="79" y="33"/>
                      <a:pt x="78" y="26"/>
                    </a:cubicBezTo>
                    <a:cubicBezTo>
                      <a:pt x="74" y="26"/>
                      <a:pt x="75" y="23"/>
                      <a:pt x="73" y="22"/>
                    </a:cubicBezTo>
                    <a:cubicBezTo>
                      <a:pt x="69" y="20"/>
                      <a:pt x="67" y="22"/>
                      <a:pt x="64" y="22"/>
                    </a:cubicBezTo>
                    <a:cubicBezTo>
                      <a:pt x="57" y="22"/>
                      <a:pt x="54" y="15"/>
                      <a:pt x="48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3" y="13"/>
                      <a:pt x="33" y="12"/>
                      <a:pt x="34" y="10"/>
                    </a:cubicBezTo>
                    <a:cubicBezTo>
                      <a:pt x="33" y="9"/>
                      <a:pt x="30" y="9"/>
                      <a:pt x="28" y="9"/>
                    </a:cubicBezTo>
                    <a:cubicBezTo>
                      <a:pt x="20" y="9"/>
                      <a:pt x="8" y="15"/>
                      <a:pt x="4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8"/>
                      <a:pt x="16" y="0"/>
                      <a:pt x="36" y="0"/>
                    </a:cubicBezTo>
                    <a:cubicBezTo>
                      <a:pt x="55" y="0"/>
                      <a:pt x="64" y="11"/>
                      <a:pt x="79" y="11"/>
                    </a:cubicBezTo>
                    <a:cubicBezTo>
                      <a:pt x="82" y="11"/>
                      <a:pt x="86" y="16"/>
                      <a:pt x="86" y="17"/>
                    </a:cubicBezTo>
                    <a:cubicBezTo>
                      <a:pt x="93" y="23"/>
                      <a:pt x="104" y="28"/>
                      <a:pt x="114" y="28"/>
                    </a:cubicBezTo>
                    <a:cubicBezTo>
                      <a:pt x="114" y="28"/>
                      <a:pt x="113" y="30"/>
                      <a:pt x="114" y="31"/>
                    </a:cubicBezTo>
                    <a:cubicBezTo>
                      <a:pt x="120" y="31"/>
                      <a:pt x="120" y="31"/>
                      <a:pt x="120" y="31"/>
                    </a:cubicBezTo>
                    <a:cubicBezTo>
                      <a:pt x="125" y="32"/>
                      <a:pt x="127" y="39"/>
                      <a:pt x="131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41"/>
              <p:cNvSpPr>
                <a:spLocks/>
              </p:cNvSpPr>
              <p:nvPr/>
            </p:nvSpPr>
            <p:spPr bwMode="auto">
              <a:xfrm>
                <a:off x="2995613" y="2509838"/>
                <a:ext cx="9525" cy="1111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7"/>
                  </a:cxn>
                  <a:cxn ang="0">
                    <a:pos x="0" y="7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6" y="0"/>
                  </a:cxn>
                </a:cxnLst>
                <a:rect l="0" t="0" r="r" b="b"/>
                <a:pathLst>
                  <a:path w="7" h="8">
                    <a:moveTo>
                      <a:pt x="6" y="0"/>
                    </a:moveTo>
                    <a:cubicBezTo>
                      <a:pt x="6" y="3"/>
                      <a:pt x="7" y="5"/>
                      <a:pt x="6" y="7"/>
                    </a:cubicBezTo>
                    <a:cubicBezTo>
                      <a:pt x="5" y="7"/>
                      <a:pt x="0" y="8"/>
                      <a:pt x="0" y="7"/>
                    </a:cubicBezTo>
                    <a:cubicBezTo>
                      <a:pt x="0" y="4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Freeform 42"/>
              <p:cNvSpPr>
                <a:spLocks/>
              </p:cNvSpPr>
              <p:nvPr/>
            </p:nvSpPr>
            <p:spPr bwMode="auto">
              <a:xfrm>
                <a:off x="3082925" y="2568575"/>
                <a:ext cx="28575" cy="14288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22" y="7"/>
                  </a:cxn>
                  <a:cxn ang="0">
                    <a:pos x="7" y="10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19" y="4"/>
                  </a:cxn>
                  <a:cxn ang="0">
                    <a:pos x="18" y="3"/>
                  </a:cxn>
                </a:cxnLst>
                <a:rect l="0" t="0" r="r" b="b"/>
                <a:pathLst>
                  <a:path w="22" h="10">
                    <a:moveTo>
                      <a:pt x="18" y="3"/>
                    </a:moveTo>
                    <a:cubicBezTo>
                      <a:pt x="21" y="4"/>
                      <a:pt x="22" y="5"/>
                      <a:pt x="22" y="7"/>
                    </a:cubicBezTo>
                    <a:cubicBezTo>
                      <a:pt x="17" y="8"/>
                      <a:pt x="13" y="10"/>
                      <a:pt x="7" y="10"/>
                    </a:cubicBezTo>
                    <a:cubicBezTo>
                      <a:pt x="4" y="10"/>
                      <a:pt x="0" y="7"/>
                      <a:pt x="0" y="3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0" y="0"/>
                      <a:pt x="16" y="3"/>
                      <a:pt x="19" y="4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43"/>
              <p:cNvSpPr>
                <a:spLocks/>
              </p:cNvSpPr>
              <p:nvPr/>
            </p:nvSpPr>
            <p:spPr bwMode="auto">
              <a:xfrm>
                <a:off x="3267075" y="2568575"/>
                <a:ext cx="23813" cy="9525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11" y="7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7">
                    <a:moveTo>
                      <a:pt x="18" y="4"/>
                    </a:moveTo>
                    <a:cubicBezTo>
                      <a:pt x="17" y="7"/>
                      <a:pt x="14" y="7"/>
                      <a:pt x="11" y="7"/>
                    </a:cubicBezTo>
                    <a:cubicBezTo>
                      <a:pt x="6" y="7"/>
                      <a:pt x="0" y="7"/>
                      <a:pt x="0" y="2"/>
                    </a:cubicBezTo>
                    <a:cubicBezTo>
                      <a:pt x="0" y="0"/>
                      <a:pt x="4" y="0"/>
                      <a:pt x="5" y="0"/>
                    </a:cubicBezTo>
                    <a:cubicBezTo>
                      <a:pt x="6" y="0"/>
                      <a:pt x="17" y="2"/>
                      <a:pt x="1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Freeform 44"/>
              <p:cNvSpPr>
                <a:spLocks/>
              </p:cNvSpPr>
              <p:nvPr/>
            </p:nvSpPr>
            <p:spPr bwMode="auto">
              <a:xfrm>
                <a:off x="3146425" y="2543175"/>
                <a:ext cx="100013" cy="39688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75" y="21"/>
                  </a:cxn>
                  <a:cxn ang="0">
                    <a:pos x="59" y="21"/>
                  </a:cxn>
                  <a:cxn ang="0">
                    <a:pos x="51" y="24"/>
                  </a:cxn>
                  <a:cxn ang="0">
                    <a:pos x="47" y="22"/>
                  </a:cxn>
                  <a:cxn ang="0">
                    <a:pos x="37" y="30"/>
                  </a:cxn>
                  <a:cxn ang="0">
                    <a:pos x="31" y="24"/>
                  </a:cxn>
                  <a:cxn ang="0">
                    <a:pos x="11" y="23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0" y="19"/>
                  </a:cxn>
                  <a:cxn ang="0">
                    <a:pos x="3" y="18"/>
                  </a:cxn>
                  <a:cxn ang="0">
                    <a:pos x="22" y="17"/>
                  </a:cxn>
                  <a:cxn ang="0">
                    <a:pos x="19" y="8"/>
                  </a:cxn>
                  <a:cxn ang="0">
                    <a:pos x="14" y="3"/>
                  </a:cxn>
                  <a:cxn ang="0">
                    <a:pos x="17" y="0"/>
                  </a:cxn>
                  <a:cxn ang="0">
                    <a:pos x="28" y="3"/>
                  </a:cxn>
                  <a:cxn ang="0">
                    <a:pos x="41" y="1"/>
                  </a:cxn>
                  <a:cxn ang="0">
                    <a:pos x="66" y="13"/>
                  </a:cxn>
                  <a:cxn ang="0">
                    <a:pos x="64" y="11"/>
                  </a:cxn>
                </a:cxnLst>
                <a:rect l="0" t="0" r="r" b="b"/>
                <a:pathLst>
                  <a:path w="75" h="30">
                    <a:moveTo>
                      <a:pt x="64" y="11"/>
                    </a:moveTo>
                    <a:cubicBezTo>
                      <a:pt x="68" y="15"/>
                      <a:pt x="72" y="16"/>
                      <a:pt x="75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3"/>
                      <a:pt x="54" y="24"/>
                      <a:pt x="51" y="24"/>
                    </a:cubicBezTo>
                    <a:cubicBezTo>
                      <a:pt x="49" y="24"/>
                      <a:pt x="49" y="22"/>
                      <a:pt x="47" y="22"/>
                    </a:cubicBezTo>
                    <a:cubicBezTo>
                      <a:pt x="41" y="22"/>
                      <a:pt x="41" y="30"/>
                      <a:pt x="37" y="30"/>
                    </a:cubicBezTo>
                    <a:cubicBezTo>
                      <a:pt x="33" y="30"/>
                      <a:pt x="34" y="26"/>
                      <a:pt x="31" y="24"/>
                    </a:cubicBezTo>
                    <a:cubicBezTo>
                      <a:pt x="27" y="22"/>
                      <a:pt x="17" y="23"/>
                      <a:pt x="11" y="23"/>
                    </a:cubicBezTo>
                    <a:cubicBezTo>
                      <a:pt x="8" y="23"/>
                      <a:pt x="8" y="24"/>
                      <a:pt x="6" y="23"/>
                    </a:cubicBezTo>
                    <a:cubicBezTo>
                      <a:pt x="6" y="24"/>
                      <a:pt x="6" y="25"/>
                      <a:pt x="6" y="27"/>
                    </a:cubicBezTo>
                    <a:cubicBezTo>
                      <a:pt x="3" y="26"/>
                      <a:pt x="0" y="22"/>
                      <a:pt x="0" y="19"/>
                    </a:cubicBezTo>
                    <a:cubicBezTo>
                      <a:pt x="1" y="19"/>
                      <a:pt x="2" y="18"/>
                      <a:pt x="3" y="18"/>
                    </a:cubicBezTo>
                    <a:cubicBezTo>
                      <a:pt x="13" y="18"/>
                      <a:pt x="17" y="20"/>
                      <a:pt x="22" y="17"/>
                    </a:cubicBezTo>
                    <a:cubicBezTo>
                      <a:pt x="20" y="15"/>
                      <a:pt x="19" y="12"/>
                      <a:pt x="19" y="8"/>
                    </a:cubicBezTo>
                    <a:cubicBezTo>
                      <a:pt x="17" y="8"/>
                      <a:pt x="14" y="6"/>
                      <a:pt x="14" y="3"/>
                    </a:cubicBezTo>
                    <a:cubicBezTo>
                      <a:pt x="14" y="2"/>
                      <a:pt x="16" y="0"/>
                      <a:pt x="17" y="0"/>
                    </a:cubicBezTo>
                    <a:cubicBezTo>
                      <a:pt x="21" y="0"/>
                      <a:pt x="24" y="3"/>
                      <a:pt x="28" y="3"/>
                    </a:cubicBezTo>
                    <a:cubicBezTo>
                      <a:pt x="34" y="3"/>
                      <a:pt x="36" y="1"/>
                      <a:pt x="41" y="1"/>
                    </a:cubicBezTo>
                    <a:cubicBezTo>
                      <a:pt x="55" y="1"/>
                      <a:pt x="58" y="9"/>
                      <a:pt x="66" y="13"/>
                    </a:cubicBezTo>
                    <a:lnTo>
                      <a:pt x="6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Freeform 45"/>
              <p:cNvSpPr>
                <a:spLocks/>
              </p:cNvSpPr>
              <p:nvPr/>
            </p:nvSpPr>
            <p:spPr bwMode="auto">
              <a:xfrm>
                <a:off x="3076575" y="2455863"/>
                <a:ext cx="9525" cy="1111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7" h="8">
                    <a:moveTo>
                      <a:pt x="2" y="0"/>
                    </a:moveTo>
                    <a:cubicBezTo>
                      <a:pt x="6" y="0"/>
                      <a:pt x="7" y="3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0" y="8"/>
                      <a:pt x="0" y="3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 46"/>
              <p:cNvSpPr>
                <a:spLocks/>
              </p:cNvSpPr>
              <p:nvPr/>
            </p:nvSpPr>
            <p:spPr bwMode="auto">
              <a:xfrm>
                <a:off x="3068638" y="2422525"/>
                <a:ext cx="14288" cy="476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6" y="0"/>
                  </a:cxn>
                  <a:cxn ang="0">
                    <a:pos x="11" y="3"/>
                  </a:cxn>
                  <a:cxn ang="0">
                    <a:pos x="0" y="3"/>
                  </a:cxn>
                </a:cxnLst>
                <a:rect l="0" t="0" r="r" b="b"/>
                <a:pathLst>
                  <a:path w="11" h="4">
                    <a:moveTo>
                      <a:pt x="0" y="3"/>
                    </a:moveTo>
                    <a:cubicBezTo>
                      <a:pt x="1" y="2"/>
                      <a:pt x="4" y="0"/>
                      <a:pt x="6" y="0"/>
                    </a:cubicBezTo>
                    <a:cubicBezTo>
                      <a:pt x="9" y="0"/>
                      <a:pt x="10" y="2"/>
                      <a:pt x="11" y="3"/>
                    </a:cubicBezTo>
                    <a:cubicBezTo>
                      <a:pt x="7" y="4"/>
                      <a:pt x="2" y="3"/>
                      <a:pt x="0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" name="Freeform 47"/>
              <p:cNvSpPr>
                <a:spLocks/>
              </p:cNvSpPr>
              <p:nvPr/>
            </p:nvSpPr>
            <p:spPr bwMode="auto">
              <a:xfrm>
                <a:off x="3094038" y="2428875"/>
                <a:ext cx="4763" cy="6350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1" y="0"/>
                  </a:cxn>
                  <a:cxn ang="0">
                    <a:pos x="3" y="4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2" y="4"/>
                      <a:pt x="0" y="1"/>
                      <a:pt x="1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" name="Freeform 48"/>
              <p:cNvSpPr>
                <a:spLocks/>
              </p:cNvSpPr>
              <p:nvPr/>
            </p:nvSpPr>
            <p:spPr bwMode="auto">
              <a:xfrm>
                <a:off x="3154363" y="2517775"/>
                <a:ext cx="11113" cy="79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1" y="7"/>
                      <a:pt x="2" y="7"/>
                    </a:cubicBezTo>
                    <a:cubicBezTo>
                      <a:pt x="4" y="7"/>
                      <a:pt x="7" y="6"/>
                      <a:pt x="9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3"/>
                      <a:pt x="4" y="5"/>
                      <a:pt x="0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" name="Freeform 49"/>
              <p:cNvSpPr>
                <a:spLocks/>
              </p:cNvSpPr>
              <p:nvPr/>
            </p:nvSpPr>
            <p:spPr bwMode="auto">
              <a:xfrm>
                <a:off x="2301875" y="1979613"/>
                <a:ext cx="966788" cy="473075"/>
              </a:xfrm>
              <a:custGeom>
                <a:avLst/>
                <a:gdLst/>
                <a:ahLst/>
                <a:cxnLst>
                  <a:cxn ang="0">
                    <a:pos x="543" y="285"/>
                  </a:cxn>
                  <a:cxn ang="0">
                    <a:pos x="555" y="317"/>
                  </a:cxn>
                  <a:cxn ang="0">
                    <a:pos x="560" y="338"/>
                  </a:cxn>
                  <a:cxn ang="0">
                    <a:pos x="542" y="345"/>
                  </a:cxn>
                  <a:cxn ang="0">
                    <a:pos x="507" y="287"/>
                  </a:cxn>
                  <a:cxn ang="0">
                    <a:pos x="474" y="283"/>
                  </a:cxn>
                  <a:cxn ang="0">
                    <a:pos x="460" y="283"/>
                  </a:cxn>
                  <a:cxn ang="0">
                    <a:pos x="443" y="286"/>
                  </a:cxn>
                  <a:cxn ang="0">
                    <a:pos x="412" y="292"/>
                  </a:cxn>
                  <a:cxn ang="0">
                    <a:pos x="393" y="291"/>
                  </a:cxn>
                  <a:cxn ang="0">
                    <a:pos x="357" y="309"/>
                  </a:cxn>
                  <a:cxn ang="0">
                    <a:pos x="343" y="342"/>
                  </a:cxn>
                  <a:cxn ang="0">
                    <a:pos x="282" y="290"/>
                  </a:cxn>
                  <a:cxn ang="0">
                    <a:pos x="246" y="281"/>
                  </a:cxn>
                  <a:cxn ang="0">
                    <a:pos x="207" y="262"/>
                  </a:cxn>
                  <a:cxn ang="0">
                    <a:pos x="170" y="268"/>
                  </a:cxn>
                  <a:cxn ang="0">
                    <a:pos x="95" y="252"/>
                  </a:cxn>
                  <a:cxn ang="0">
                    <a:pos x="47" y="214"/>
                  </a:cxn>
                  <a:cxn ang="0">
                    <a:pos x="4" y="141"/>
                  </a:cxn>
                  <a:cxn ang="0">
                    <a:pos x="4" y="95"/>
                  </a:cxn>
                  <a:cxn ang="0">
                    <a:pos x="0" y="23"/>
                  </a:cxn>
                  <a:cxn ang="0">
                    <a:pos x="20" y="27"/>
                  </a:cxn>
                  <a:cxn ang="0">
                    <a:pos x="20" y="5"/>
                  </a:cxn>
                  <a:cxn ang="0">
                    <a:pos x="373" y="0"/>
                  </a:cxn>
                  <a:cxn ang="0">
                    <a:pos x="406" y="11"/>
                  </a:cxn>
                  <a:cxn ang="0">
                    <a:pos x="408" y="45"/>
                  </a:cxn>
                  <a:cxn ang="0">
                    <a:pos x="423" y="42"/>
                  </a:cxn>
                  <a:cxn ang="0">
                    <a:pos x="441" y="40"/>
                  </a:cxn>
                  <a:cxn ang="0">
                    <a:pos x="456" y="42"/>
                  </a:cxn>
                  <a:cxn ang="0">
                    <a:pos x="472" y="47"/>
                  </a:cxn>
                  <a:cxn ang="0">
                    <a:pos x="510" y="48"/>
                  </a:cxn>
                  <a:cxn ang="0">
                    <a:pos x="490" y="54"/>
                  </a:cxn>
                  <a:cxn ang="0">
                    <a:pos x="472" y="69"/>
                  </a:cxn>
                  <a:cxn ang="0">
                    <a:pos x="471" y="121"/>
                  </a:cxn>
                  <a:cxn ang="0">
                    <a:pos x="480" y="88"/>
                  </a:cxn>
                  <a:cxn ang="0">
                    <a:pos x="501" y="57"/>
                  </a:cxn>
                  <a:cxn ang="0">
                    <a:pos x="516" y="87"/>
                  </a:cxn>
                  <a:cxn ang="0">
                    <a:pos x="531" y="97"/>
                  </a:cxn>
                  <a:cxn ang="0">
                    <a:pos x="527" y="123"/>
                  </a:cxn>
                  <a:cxn ang="0">
                    <a:pos x="564" y="97"/>
                  </a:cxn>
                  <a:cxn ang="0">
                    <a:pos x="610" y="84"/>
                  </a:cxn>
                  <a:cxn ang="0">
                    <a:pos x="653" y="65"/>
                  </a:cxn>
                  <a:cxn ang="0">
                    <a:pos x="675" y="63"/>
                  </a:cxn>
                  <a:cxn ang="0">
                    <a:pos x="699" y="28"/>
                  </a:cxn>
                  <a:cxn ang="0">
                    <a:pos x="726" y="73"/>
                  </a:cxn>
                  <a:cxn ang="0">
                    <a:pos x="701" y="80"/>
                  </a:cxn>
                  <a:cxn ang="0">
                    <a:pos x="681" y="113"/>
                  </a:cxn>
                  <a:cxn ang="0">
                    <a:pos x="690" y="118"/>
                  </a:cxn>
                  <a:cxn ang="0">
                    <a:pos x="676" y="122"/>
                  </a:cxn>
                  <a:cxn ang="0">
                    <a:pos x="648" y="132"/>
                  </a:cxn>
                  <a:cxn ang="0">
                    <a:pos x="642" y="134"/>
                  </a:cxn>
                  <a:cxn ang="0">
                    <a:pos x="635" y="137"/>
                  </a:cxn>
                  <a:cxn ang="0">
                    <a:pos x="627" y="161"/>
                  </a:cxn>
                  <a:cxn ang="0">
                    <a:pos x="622" y="159"/>
                  </a:cxn>
                  <a:cxn ang="0">
                    <a:pos x="615" y="186"/>
                  </a:cxn>
                  <a:cxn ang="0">
                    <a:pos x="614" y="178"/>
                  </a:cxn>
                  <a:cxn ang="0">
                    <a:pos x="608" y="170"/>
                  </a:cxn>
                  <a:cxn ang="0">
                    <a:pos x="611" y="192"/>
                  </a:cxn>
                  <a:cxn ang="0">
                    <a:pos x="614" y="196"/>
                  </a:cxn>
                  <a:cxn ang="0">
                    <a:pos x="614" y="205"/>
                  </a:cxn>
                  <a:cxn ang="0">
                    <a:pos x="607" y="213"/>
                  </a:cxn>
                  <a:cxn ang="0">
                    <a:pos x="607" y="221"/>
                  </a:cxn>
                  <a:cxn ang="0">
                    <a:pos x="589" y="232"/>
                  </a:cxn>
                </a:cxnLst>
                <a:rect l="0" t="0" r="r" b="b"/>
                <a:pathLst>
                  <a:path w="726" h="356">
                    <a:moveTo>
                      <a:pt x="590" y="233"/>
                    </a:moveTo>
                    <a:cubicBezTo>
                      <a:pt x="569" y="245"/>
                      <a:pt x="543" y="253"/>
                      <a:pt x="543" y="285"/>
                    </a:cubicBezTo>
                    <a:cubicBezTo>
                      <a:pt x="543" y="300"/>
                      <a:pt x="555" y="304"/>
                      <a:pt x="555" y="318"/>
                    </a:cubicBezTo>
                    <a:cubicBezTo>
                      <a:pt x="555" y="317"/>
                      <a:pt x="555" y="317"/>
                      <a:pt x="555" y="317"/>
                    </a:cubicBezTo>
                    <a:cubicBezTo>
                      <a:pt x="555" y="320"/>
                      <a:pt x="555" y="320"/>
                      <a:pt x="555" y="320"/>
                    </a:cubicBezTo>
                    <a:cubicBezTo>
                      <a:pt x="556" y="326"/>
                      <a:pt x="560" y="330"/>
                      <a:pt x="560" y="338"/>
                    </a:cubicBezTo>
                    <a:cubicBezTo>
                      <a:pt x="560" y="347"/>
                      <a:pt x="558" y="356"/>
                      <a:pt x="551" y="356"/>
                    </a:cubicBezTo>
                    <a:cubicBezTo>
                      <a:pt x="544" y="356"/>
                      <a:pt x="544" y="349"/>
                      <a:pt x="542" y="345"/>
                    </a:cubicBezTo>
                    <a:cubicBezTo>
                      <a:pt x="537" y="338"/>
                      <a:pt x="532" y="335"/>
                      <a:pt x="529" y="328"/>
                    </a:cubicBezTo>
                    <a:cubicBezTo>
                      <a:pt x="522" y="314"/>
                      <a:pt x="527" y="287"/>
                      <a:pt x="507" y="287"/>
                    </a:cubicBezTo>
                    <a:cubicBezTo>
                      <a:pt x="503" y="287"/>
                      <a:pt x="502" y="293"/>
                      <a:pt x="498" y="293"/>
                    </a:cubicBezTo>
                    <a:cubicBezTo>
                      <a:pt x="490" y="293"/>
                      <a:pt x="485" y="283"/>
                      <a:pt x="474" y="283"/>
                    </a:cubicBezTo>
                    <a:cubicBezTo>
                      <a:pt x="468" y="283"/>
                      <a:pt x="467" y="286"/>
                      <a:pt x="463" y="286"/>
                    </a:cubicBezTo>
                    <a:cubicBezTo>
                      <a:pt x="462" y="286"/>
                      <a:pt x="460" y="284"/>
                      <a:pt x="460" y="283"/>
                    </a:cubicBezTo>
                    <a:cubicBezTo>
                      <a:pt x="453" y="285"/>
                      <a:pt x="444" y="284"/>
                      <a:pt x="436" y="286"/>
                    </a:cubicBezTo>
                    <a:cubicBezTo>
                      <a:pt x="441" y="288"/>
                      <a:pt x="440" y="288"/>
                      <a:pt x="443" y="286"/>
                    </a:cubicBezTo>
                    <a:cubicBezTo>
                      <a:pt x="442" y="293"/>
                      <a:pt x="438" y="297"/>
                      <a:pt x="443" y="301"/>
                    </a:cubicBezTo>
                    <a:cubicBezTo>
                      <a:pt x="431" y="307"/>
                      <a:pt x="421" y="292"/>
                      <a:pt x="412" y="292"/>
                    </a:cubicBezTo>
                    <a:cubicBezTo>
                      <a:pt x="409" y="292"/>
                      <a:pt x="408" y="295"/>
                      <a:pt x="405" y="295"/>
                    </a:cubicBezTo>
                    <a:cubicBezTo>
                      <a:pt x="400" y="295"/>
                      <a:pt x="398" y="291"/>
                      <a:pt x="393" y="291"/>
                    </a:cubicBezTo>
                    <a:cubicBezTo>
                      <a:pt x="380" y="291"/>
                      <a:pt x="374" y="302"/>
                      <a:pt x="368" y="307"/>
                    </a:cubicBezTo>
                    <a:cubicBezTo>
                      <a:pt x="365" y="311"/>
                      <a:pt x="361" y="308"/>
                      <a:pt x="357" y="309"/>
                    </a:cubicBezTo>
                    <a:cubicBezTo>
                      <a:pt x="347" y="313"/>
                      <a:pt x="341" y="325"/>
                      <a:pt x="341" y="338"/>
                    </a:cubicBezTo>
                    <a:cubicBezTo>
                      <a:pt x="341" y="339"/>
                      <a:pt x="343" y="341"/>
                      <a:pt x="343" y="342"/>
                    </a:cubicBezTo>
                    <a:cubicBezTo>
                      <a:pt x="336" y="342"/>
                      <a:pt x="325" y="339"/>
                      <a:pt x="321" y="336"/>
                    </a:cubicBezTo>
                    <a:cubicBezTo>
                      <a:pt x="307" y="322"/>
                      <a:pt x="308" y="290"/>
                      <a:pt x="282" y="290"/>
                    </a:cubicBezTo>
                    <a:cubicBezTo>
                      <a:pt x="272" y="290"/>
                      <a:pt x="275" y="302"/>
                      <a:pt x="266" y="302"/>
                    </a:cubicBezTo>
                    <a:cubicBezTo>
                      <a:pt x="257" y="302"/>
                      <a:pt x="250" y="287"/>
                      <a:pt x="246" y="281"/>
                    </a:cubicBezTo>
                    <a:cubicBezTo>
                      <a:pt x="239" y="268"/>
                      <a:pt x="230" y="266"/>
                      <a:pt x="215" y="262"/>
                    </a:cubicBezTo>
                    <a:cubicBezTo>
                      <a:pt x="207" y="262"/>
                      <a:pt x="207" y="262"/>
                      <a:pt x="207" y="262"/>
                    </a:cubicBezTo>
                    <a:cubicBezTo>
                      <a:pt x="207" y="268"/>
                      <a:pt x="207" y="268"/>
                      <a:pt x="207" y="268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23" y="252"/>
                      <a:pt x="123" y="252"/>
                      <a:pt x="123" y="252"/>
                    </a:cubicBezTo>
                    <a:cubicBezTo>
                      <a:pt x="95" y="252"/>
                      <a:pt x="95" y="252"/>
                      <a:pt x="95" y="252"/>
                    </a:cubicBezTo>
                    <a:cubicBezTo>
                      <a:pt x="88" y="239"/>
                      <a:pt x="66" y="230"/>
                      <a:pt x="50" y="223"/>
                    </a:cubicBezTo>
                    <a:cubicBezTo>
                      <a:pt x="47" y="222"/>
                      <a:pt x="48" y="217"/>
                      <a:pt x="47" y="214"/>
                    </a:cubicBezTo>
                    <a:cubicBezTo>
                      <a:pt x="40" y="198"/>
                      <a:pt x="28" y="193"/>
                      <a:pt x="30" y="175"/>
                    </a:cubicBezTo>
                    <a:cubicBezTo>
                      <a:pt x="21" y="174"/>
                      <a:pt x="11" y="154"/>
                      <a:pt x="4" y="141"/>
                    </a:cubicBezTo>
                    <a:cubicBezTo>
                      <a:pt x="2" y="137"/>
                      <a:pt x="6" y="134"/>
                      <a:pt x="8" y="133"/>
                    </a:cubicBezTo>
                    <a:cubicBezTo>
                      <a:pt x="3" y="123"/>
                      <a:pt x="8" y="107"/>
                      <a:pt x="4" y="95"/>
                    </a:cubicBezTo>
                    <a:cubicBezTo>
                      <a:pt x="0" y="85"/>
                      <a:pt x="11" y="60"/>
                      <a:pt x="11" y="46"/>
                    </a:cubicBezTo>
                    <a:cubicBezTo>
                      <a:pt x="11" y="36"/>
                      <a:pt x="0" y="32"/>
                      <a:pt x="0" y="23"/>
                    </a:cubicBezTo>
                    <a:cubicBezTo>
                      <a:pt x="0" y="20"/>
                      <a:pt x="5" y="20"/>
                      <a:pt x="7" y="20"/>
                    </a:cubicBezTo>
                    <a:cubicBezTo>
                      <a:pt x="13" y="20"/>
                      <a:pt x="17" y="23"/>
                      <a:pt x="20" y="27"/>
                    </a:cubicBezTo>
                    <a:cubicBezTo>
                      <a:pt x="22" y="24"/>
                      <a:pt x="26" y="19"/>
                      <a:pt x="26" y="15"/>
                    </a:cubicBezTo>
                    <a:cubicBezTo>
                      <a:pt x="26" y="11"/>
                      <a:pt x="22" y="10"/>
                      <a:pt x="20" y="5"/>
                    </a:cubicBezTo>
                    <a:cubicBezTo>
                      <a:pt x="373" y="5"/>
                      <a:pt x="373" y="5"/>
                      <a:pt x="373" y="5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379" y="4"/>
                      <a:pt x="378" y="8"/>
                      <a:pt x="384" y="11"/>
                    </a:cubicBezTo>
                    <a:cubicBezTo>
                      <a:pt x="406" y="11"/>
                      <a:pt x="406" y="11"/>
                      <a:pt x="406" y="11"/>
                    </a:cubicBezTo>
                    <a:cubicBezTo>
                      <a:pt x="415" y="20"/>
                      <a:pt x="426" y="20"/>
                      <a:pt x="443" y="20"/>
                    </a:cubicBezTo>
                    <a:cubicBezTo>
                      <a:pt x="431" y="28"/>
                      <a:pt x="418" y="32"/>
                      <a:pt x="408" y="45"/>
                    </a:cubicBezTo>
                    <a:cubicBezTo>
                      <a:pt x="415" y="45"/>
                      <a:pt x="415" y="45"/>
                      <a:pt x="415" y="45"/>
                    </a:cubicBezTo>
                    <a:cubicBezTo>
                      <a:pt x="418" y="43"/>
                      <a:pt x="420" y="42"/>
                      <a:pt x="423" y="42"/>
                    </a:cubicBezTo>
                    <a:cubicBezTo>
                      <a:pt x="425" y="46"/>
                      <a:pt x="426" y="46"/>
                      <a:pt x="429" y="46"/>
                    </a:cubicBezTo>
                    <a:cubicBezTo>
                      <a:pt x="437" y="46"/>
                      <a:pt x="437" y="40"/>
                      <a:pt x="441" y="40"/>
                    </a:cubicBezTo>
                    <a:cubicBezTo>
                      <a:pt x="446" y="40"/>
                      <a:pt x="454" y="32"/>
                      <a:pt x="461" y="31"/>
                    </a:cubicBezTo>
                    <a:cubicBezTo>
                      <a:pt x="461" y="37"/>
                      <a:pt x="458" y="38"/>
                      <a:pt x="456" y="42"/>
                    </a:cubicBezTo>
                    <a:cubicBezTo>
                      <a:pt x="465" y="42"/>
                      <a:pt x="465" y="42"/>
                      <a:pt x="465" y="42"/>
                    </a:cubicBezTo>
                    <a:cubicBezTo>
                      <a:pt x="465" y="45"/>
                      <a:pt x="469" y="47"/>
                      <a:pt x="472" y="47"/>
                    </a:cubicBezTo>
                    <a:cubicBezTo>
                      <a:pt x="478" y="47"/>
                      <a:pt x="480" y="43"/>
                      <a:pt x="484" y="43"/>
                    </a:cubicBezTo>
                    <a:cubicBezTo>
                      <a:pt x="495" y="43"/>
                      <a:pt x="500" y="48"/>
                      <a:pt x="510" y="48"/>
                    </a:cubicBezTo>
                    <a:cubicBezTo>
                      <a:pt x="510" y="54"/>
                      <a:pt x="510" y="54"/>
                      <a:pt x="510" y="54"/>
                    </a:cubicBezTo>
                    <a:cubicBezTo>
                      <a:pt x="503" y="56"/>
                      <a:pt x="493" y="54"/>
                      <a:pt x="490" y="54"/>
                    </a:cubicBezTo>
                    <a:cubicBezTo>
                      <a:pt x="480" y="54"/>
                      <a:pt x="462" y="66"/>
                      <a:pt x="462" y="75"/>
                    </a:cubicBezTo>
                    <a:cubicBezTo>
                      <a:pt x="466" y="72"/>
                      <a:pt x="468" y="69"/>
                      <a:pt x="472" y="69"/>
                    </a:cubicBezTo>
                    <a:cubicBezTo>
                      <a:pt x="465" y="78"/>
                      <a:pt x="461" y="101"/>
                      <a:pt x="461" y="112"/>
                    </a:cubicBezTo>
                    <a:cubicBezTo>
                      <a:pt x="461" y="117"/>
                      <a:pt x="466" y="121"/>
                      <a:pt x="471" y="121"/>
                    </a:cubicBezTo>
                    <a:cubicBezTo>
                      <a:pt x="478" y="121"/>
                      <a:pt x="480" y="108"/>
                      <a:pt x="480" y="102"/>
                    </a:cubicBezTo>
                    <a:cubicBezTo>
                      <a:pt x="480" y="97"/>
                      <a:pt x="480" y="88"/>
                      <a:pt x="480" y="88"/>
                    </a:cubicBezTo>
                    <a:cubicBezTo>
                      <a:pt x="480" y="82"/>
                      <a:pt x="480" y="69"/>
                      <a:pt x="485" y="69"/>
                    </a:cubicBezTo>
                    <a:cubicBezTo>
                      <a:pt x="501" y="68"/>
                      <a:pt x="494" y="57"/>
                      <a:pt x="501" y="57"/>
                    </a:cubicBezTo>
                    <a:cubicBezTo>
                      <a:pt x="504" y="57"/>
                      <a:pt x="521" y="65"/>
                      <a:pt x="521" y="70"/>
                    </a:cubicBezTo>
                    <a:cubicBezTo>
                      <a:pt x="521" y="77"/>
                      <a:pt x="517" y="81"/>
                      <a:pt x="516" y="87"/>
                    </a:cubicBezTo>
                    <a:cubicBezTo>
                      <a:pt x="521" y="87"/>
                      <a:pt x="520" y="85"/>
                      <a:pt x="525" y="84"/>
                    </a:cubicBezTo>
                    <a:cubicBezTo>
                      <a:pt x="526" y="91"/>
                      <a:pt x="526" y="94"/>
                      <a:pt x="531" y="97"/>
                    </a:cubicBezTo>
                    <a:cubicBezTo>
                      <a:pt x="526" y="103"/>
                      <a:pt x="521" y="106"/>
                      <a:pt x="521" y="112"/>
                    </a:cubicBezTo>
                    <a:cubicBezTo>
                      <a:pt x="521" y="117"/>
                      <a:pt x="523" y="123"/>
                      <a:pt x="527" y="123"/>
                    </a:cubicBezTo>
                    <a:cubicBezTo>
                      <a:pt x="539" y="123"/>
                      <a:pt x="559" y="112"/>
                      <a:pt x="568" y="108"/>
                    </a:cubicBezTo>
                    <a:cubicBezTo>
                      <a:pt x="567" y="103"/>
                      <a:pt x="565" y="99"/>
                      <a:pt x="564" y="97"/>
                    </a:cubicBezTo>
                    <a:cubicBezTo>
                      <a:pt x="567" y="97"/>
                      <a:pt x="567" y="97"/>
                      <a:pt x="569" y="97"/>
                    </a:cubicBezTo>
                    <a:cubicBezTo>
                      <a:pt x="582" y="97"/>
                      <a:pt x="610" y="101"/>
                      <a:pt x="610" y="84"/>
                    </a:cubicBezTo>
                    <a:cubicBezTo>
                      <a:pt x="611" y="84"/>
                      <a:pt x="627" y="68"/>
                      <a:pt x="630" y="66"/>
                    </a:cubicBezTo>
                    <a:cubicBezTo>
                      <a:pt x="632" y="64"/>
                      <a:pt x="643" y="65"/>
                      <a:pt x="653" y="65"/>
                    </a:cubicBezTo>
                    <a:cubicBezTo>
                      <a:pt x="657" y="65"/>
                      <a:pt x="660" y="65"/>
                      <a:pt x="664" y="65"/>
                    </a:cubicBezTo>
                    <a:cubicBezTo>
                      <a:pt x="668" y="65"/>
                      <a:pt x="672" y="63"/>
                      <a:pt x="675" y="63"/>
                    </a:cubicBezTo>
                    <a:cubicBezTo>
                      <a:pt x="680" y="62"/>
                      <a:pt x="678" y="61"/>
                      <a:pt x="680" y="59"/>
                    </a:cubicBezTo>
                    <a:cubicBezTo>
                      <a:pt x="688" y="51"/>
                      <a:pt x="688" y="36"/>
                      <a:pt x="699" y="28"/>
                    </a:cubicBezTo>
                    <a:cubicBezTo>
                      <a:pt x="704" y="35"/>
                      <a:pt x="712" y="25"/>
                      <a:pt x="716" y="32"/>
                    </a:cubicBezTo>
                    <a:cubicBezTo>
                      <a:pt x="723" y="44"/>
                      <a:pt x="717" y="62"/>
                      <a:pt x="726" y="73"/>
                    </a:cubicBezTo>
                    <a:cubicBezTo>
                      <a:pt x="723" y="77"/>
                      <a:pt x="718" y="80"/>
                      <a:pt x="712" y="80"/>
                    </a:cubicBezTo>
                    <a:cubicBezTo>
                      <a:pt x="706" y="80"/>
                      <a:pt x="706" y="78"/>
                      <a:pt x="701" y="80"/>
                    </a:cubicBezTo>
                    <a:cubicBezTo>
                      <a:pt x="694" y="87"/>
                      <a:pt x="679" y="92"/>
                      <a:pt x="679" y="109"/>
                    </a:cubicBezTo>
                    <a:cubicBezTo>
                      <a:pt x="679" y="110"/>
                      <a:pt x="680" y="112"/>
                      <a:pt x="681" y="113"/>
                    </a:cubicBezTo>
                    <a:cubicBezTo>
                      <a:pt x="681" y="115"/>
                      <a:pt x="683" y="121"/>
                      <a:pt x="686" y="121"/>
                    </a:cubicBezTo>
                    <a:cubicBezTo>
                      <a:pt x="687" y="121"/>
                      <a:pt x="690" y="118"/>
                      <a:pt x="690" y="118"/>
                    </a:cubicBezTo>
                    <a:cubicBezTo>
                      <a:pt x="690" y="121"/>
                      <a:pt x="690" y="121"/>
                      <a:pt x="690" y="121"/>
                    </a:cubicBezTo>
                    <a:cubicBezTo>
                      <a:pt x="685" y="122"/>
                      <a:pt x="678" y="124"/>
                      <a:pt x="676" y="122"/>
                    </a:cubicBezTo>
                    <a:cubicBezTo>
                      <a:pt x="667" y="129"/>
                      <a:pt x="652" y="126"/>
                      <a:pt x="643" y="132"/>
                    </a:cubicBezTo>
                    <a:cubicBezTo>
                      <a:pt x="648" y="132"/>
                      <a:pt x="648" y="132"/>
                      <a:pt x="648" y="132"/>
                    </a:cubicBezTo>
                    <a:cubicBezTo>
                      <a:pt x="652" y="132"/>
                      <a:pt x="656" y="129"/>
                      <a:pt x="659" y="132"/>
                    </a:cubicBezTo>
                    <a:cubicBezTo>
                      <a:pt x="653" y="134"/>
                      <a:pt x="648" y="134"/>
                      <a:pt x="642" y="134"/>
                    </a:cubicBezTo>
                    <a:cubicBezTo>
                      <a:pt x="641" y="134"/>
                      <a:pt x="639" y="133"/>
                      <a:pt x="638" y="133"/>
                    </a:cubicBezTo>
                    <a:cubicBezTo>
                      <a:pt x="637" y="134"/>
                      <a:pt x="635" y="135"/>
                      <a:pt x="635" y="137"/>
                    </a:cubicBezTo>
                    <a:cubicBezTo>
                      <a:pt x="635" y="139"/>
                      <a:pt x="639" y="142"/>
                      <a:pt x="639" y="142"/>
                    </a:cubicBezTo>
                    <a:cubicBezTo>
                      <a:pt x="638" y="145"/>
                      <a:pt x="630" y="161"/>
                      <a:pt x="627" y="161"/>
                    </a:cubicBezTo>
                    <a:cubicBezTo>
                      <a:pt x="626" y="161"/>
                      <a:pt x="625" y="158"/>
                      <a:pt x="624" y="157"/>
                    </a:cubicBezTo>
                    <a:cubicBezTo>
                      <a:pt x="622" y="159"/>
                      <a:pt x="622" y="159"/>
                      <a:pt x="622" y="159"/>
                    </a:cubicBezTo>
                    <a:cubicBezTo>
                      <a:pt x="623" y="163"/>
                      <a:pt x="626" y="164"/>
                      <a:pt x="626" y="168"/>
                    </a:cubicBezTo>
                    <a:cubicBezTo>
                      <a:pt x="626" y="170"/>
                      <a:pt x="617" y="186"/>
                      <a:pt x="615" y="186"/>
                    </a:cubicBezTo>
                    <a:cubicBezTo>
                      <a:pt x="615" y="186"/>
                      <a:pt x="614" y="184"/>
                      <a:pt x="614" y="183"/>
                    </a:cubicBezTo>
                    <a:cubicBezTo>
                      <a:pt x="614" y="181"/>
                      <a:pt x="614" y="180"/>
                      <a:pt x="614" y="178"/>
                    </a:cubicBezTo>
                    <a:cubicBezTo>
                      <a:pt x="614" y="175"/>
                      <a:pt x="610" y="168"/>
                      <a:pt x="609" y="164"/>
                    </a:cubicBezTo>
                    <a:cubicBezTo>
                      <a:pt x="608" y="166"/>
                      <a:pt x="608" y="170"/>
                      <a:pt x="608" y="170"/>
                    </a:cubicBezTo>
                    <a:cubicBezTo>
                      <a:pt x="608" y="173"/>
                      <a:pt x="611" y="181"/>
                      <a:pt x="611" y="185"/>
                    </a:cubicBezTo>
                    <a:cubicBezTo>
                      <a:pt x="611" y="189"/>
                      <a:pt x="608" y="189"/>
                      <a:pt x="611" y="192"/>
                    </a:cubicBezTo>
                    <a:cubicBezTo>
                      <a:pt x="612" y="192"/>
                      <a:pt x="613" y="192"/>
                      <a:pt x="614" y="192"/>
                    </a:cubicBezTo>
                    <a:cubicBezTo>
                      <a:pt x="614" y="193"/>
                      <a:pt x="614" y="195"/>
                      <a:pt x="614" y="196"/>
                    </a:cubicBezTo>
                    <a:cubicBezTo>
                      <a:pt x="614" y="200"/>
                      <a:pt x="610" y="201"/>
                      <a:pt x="608" y="201"/>
                    </a:cubicBezTo>
                    <a:cubicBezTo>
                      <a:pt x="610" y="205"/>
                      <a:pt x="612" y="205"/>
                      <a:pt x="614" y="205"/>
                    </a:cubicBezTo>
                    <a:cubicBezTo>
                      <a:pt x="613" y="210"/>
                      <a:pt x="611" y="210"/>
                      <a:pt x="607" y="210"/>
                    </a:cubicBezTo>
                    <a:cubicBezTo>
                      <a:pt x="607" y="213"/>
                      <a:pt x="607" y="213"/>
                      <a:pt x="607" y="213"/>
                    </a:cubicBezTo>
                    <a:cubicBezTo>
                      <a:pt x="612" y="216"/>
                      <a:pt x="612" y="216"/>
                      <a:pt x="612" y="216"/>
                    </a:cubicBezTo>
                    <a:cubicBezTo>
                      <a:pt x="611" y="218"/>
                      <a:pt x="610" y="221"/>
                      <a:pt x="607" y="221"/>
                    </a:cubicBezTo>
                    <a:cubicBezTo>
                      <a:pt x="602" y="222"/>
                      <a:pt x="600" y="226"/>
                      <a:pt x="596" y="226"/>
                    </a:cubicBezTo>
                    <a:cubicBezTo>
                      <a:pt x="591" y="228"/>
                      <a:pt x="591" y="230"/>
                      <a:pt x="589" y="232"/>
                    </a:cubicBezTo>
                    <a:lnTo>
                      <a:pt x="590" y="2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" name="Freeform 50"/>
              <p:cNvSpPr>
                <a:spLocks/>
              </p:cNvSpPr>
              <p:nvPr/>
            </p:nvSpPr>
            <p:spPr bwMode="auto">
              <a:xfrm>
                <a:off x="2030413" y="1400175"/>
                <a:ext cx="1425575" cy="736600"/>
              </a:xfrm>
              <a:custGeom>
                <a:avLst/>
                <a:gdLst/>
                <a:ahLst/>
                <a:cxnLst>
                  <a:cxn ang="0">
                    <a:pos x="950" y="501"/>
                  </a:cxn>
                  <a:cxn ang="0">
                    <a:pos x="950" y="527"/>
                  </a:cxn>
                  <a:cxn ang="0">
                    <a:pos x="955" y="469"/>
                  </a:cxn>
                  <a:cxn ang="0">
                    <a:pos x="944" y="436"/>
                  </a:cxn>
                  <a:cxn ang="0">
                    <a:pos x="982" y="418"/>
                  </a:cxn>
                  <a:cxn ang="0">
                    <a:pos x="1060" y="356"/>
                  </a:cxn>
                  <a:cxn ang="0">
                    <a:pos x="1050" y="346"/>
                  </a:cxn>
                  <a:cxn ang="0">
                    <a:pos x="991" y="310"/>
                  </a:cxn>
                  <a:cxn ang="0">
                    <a:pos x="965" y="247"/>
                  </a:cxn>
                  <a:cxn ang="0">
                    <a:pos x="908" y="267"/>
                  </a:cxn>
                  <a:cxn ang="0">
                    <a:pos x="831" y="204"/>
                  </a:cxn>
                  <a:cxn ang="0">
                    <a:pos x="794" y="247"/>
                  </a:cxn>
                  <a:cxn ang="0">
                    <a:pos x="783" y="387"/>
                  </a:cxn>
                  <a:cxn ang="0">
                    <a:pos x="726" y="334"/>
                  </a:cxn>
                  <a:cxn ang="0">
                    <a:pos x="607" y="306"/>
                  </a:cxn>
                  <a:cxn ang="0">
                    <a:pos x="595" y="216"/>
                  </a:cxn>
                  <a:cxn ang="0">
                    <a:pos x="633" y="178"/>
                  </a:cxn>
                  <a:cxn ang="0">
                    <a:pos x="675" y="146"/>
                  </a:cxn>
                  <a:cxn ang="0">
                    <a:pos x="686" y="127"/>
                  </a:cxn>
                  <a:cxn ang="0">
                    <a:pos x="722" y="120"/>
                  </a:cxn>
                  <a:cxn ang="0">
                    <a:pos x="746" y="61"/>
                  </a:cxn>
                  <a:cxn ang="0">
                    <a:pos x="702" y="67"/>
                  </a:cxn>
                  <a:cxn ang="0">
                    <a:pos x="665" y="74"/>
                  </a:cxn>
                  <a:cxn ang="0">
                    <a:pos x="625" y="55"/>
                  </a:cxn>
                  <a:cxn ang="0">
                    <a:pos x="574" y="0"/>
                  </a:cxn>
                  <a:cxn ang="0">
                    <a:pos x="555" y="38"/>
                  </a:cxn>
                  <a:cxn ang="0">
                    <a:pos x="567" y="98"/>
                  </a:cxn>
                  <a:cxn ang="0">
                    <a:pos x="492" y="92"/>
                  </a:cxn>
                  <a:cxn ang="0">
                    <a:pos x="430" y="75"/>
                  </a:cxn>
                  <a:cxn ang="0">
                    <a:pos x="387" y="89"/>
                  </a:cxn>
                  <a:cxn ang="0">
                    <a:pos x="333" y="81"/>
                  </a:cxn>
                  <a:cxn ang="0">
                    <a:pos x="202" y="42"/>
                  </a:cxn>
                  <a:cxn ang="0">
                    <a:pos x="138" y="40"/>
                  </a:cxn>
                  <a:cxn ang="0">
                    <a:pos x="61" y="70"/>
                  </a:cxn>
                  <a:cxn ang="0">
                    <a:pos x="0" y="242"/>
                  </a:cxn>
                  <a:cxn ang="0">
                    <a:pos x="67" y="253"/>
                  </a:cxn>
                  <a:cxn ang="0">
                    <a:pos x="124" y="316"/>
                  </a:cxn>
                  <a:cxn ang="0">
                    <a:pos x="136" y="366"/>
                  </a:cxn>
                  <a:cxn ang="0">
                    <a:pos x="181" y="413"/>
                  </a:cxn>
                  <a:cxn ang="0">
                    <a:pos x="224" y="440"/>
                  </a:cxn>
                  <a:cxn ang="0">
                    <a:pos x="610" y="446"/>
                  </a:cxn>
                  <a:cxn ang="0">
                    <a:pos x="676" y="453"/>
                  </a:cxn>
                  <a:cxn ang="0">
                    <a:pos x="705" y="477"/>
                  </a:cxn>
                  <a:cxn ang="0">
                    <a:pos x="759" y="512"/>
                  </a:cxn>
                  <a:cxn ang="0">
                    <a:pos x="732" y="553"/>
                  </a:cxn>
                  <a:cxn ang="0">
                    <a:pos x="772" y="543"/>
                  </a:cxn>
                  <a:cxn ang="0">
                    <a:pos x="814" y="519"/>
                  </a:cxn>
                  <a:cxn ang="0">
                    <a:pos x="879" y="498"/>
                  </a:cxn>
                  <a:cxn ang="0">
                    <a:pos x="928" y="505"/>
                  </a:cxn>
                </a:cxnLst>
                <a:rect l="0" t="0" r="r" b="b"/>
                <a:pathLst>
                  <a:path w="1071" h="553">
                    <a:moveTo>
                      <a:pt x="928" y="503"/>
                    </a:moveTo>
                    <a:cubicBezTo>
                      <a:pt x="928" y="502"/>
                      <a:pt x="928" y="502"/>
                      <a:pt x="928" y="502"/>
                    </a:cubicBezTo>
                    <a:cubicBezTo>
                      <a:pt x="928" y="502"/>
                      <a:pt x="931" y="502"/>
                      <a:pt x="932" y="502"/>
                    </a:cubicBezTo>
                    <a:cubicBezTo>
                      <a:pt x="935" y="502"/>
                      <a:pt x="946" y="504"/>
                      <a:pt x="950" y="501"/>
                    </a:cubicBezTo>
                    <a:cubicBezTo>
                      <a:pt x="954" y="498"/>
                      <a:pt x="954" y="493"/>
                      <a:pt x="960" y="492"/>
                    </a:cubicBezTo>
                    <a:cubicBezTo>
                      <a:pt x="960" y="498"/>
                      <a:pt x="960" y="499"/>
                      <a:pt x="967" y="499"/>
                    </a:cubicBezTo>
                    <a:cubicBezTo>
                      <a:pt x="957" y="500"/>
                      <a:pt x="941" y="507"/>
                      <a:pt x="941" y="516"/>
                    </a:cubicBezTo>
                    <a:cubicBezTo>
                      <a:pt x="941" y="520"/>
                      <a:pt x="947" y="527"/>
                      <a:pt x="950" y="527"/>
                    </a:cubicBezTo>
                    <a:cubicBezTo>
                      <a:pt x="953" y="527"/>
                      <a:pt x="961" y="516"/>
                      <a:pt x="970" y="513"/>
                    </a:cubicBezTo>
                    <a:cubicBezTo>
                      <a:pt x="972" y="513"/>
                      <a:pt x="1003" y="501"/>
                      <a:pt x="1003" y="497"/>
                    </a:cubicBezTo>
                    <a:cubicBezTo>
                      <a:pt x="1003" y="493"/>
                      <a:pt x="991" y="492"/>
                      <a:pt x="988" y="492"/>
                    </a:cubicBezTo>
                    <a:cubicBezTo>
                      <a:pt x="976" y="492"/>
                      <a:pt x="955" y="480"/>
                      <a:pt x="955" y="469"/>
                    </a:cubicBezTo>
                    <a:cubicBezTo>
                      <a:pt x="955" y="466"/>
                      <a:pt x="959" y="463"/>
                      <a:pt x="960" y="458"/>
                    </a:cubicBezTo>
                    <a:cubicBezTo>
                      <a:pt x="958" y="458"/>
                      <a:pt x="953" y="457"/>
                      <a:pt x="949" y="457"/>
                    </a:cubicBezTo>
                    <a:cubicBezTo>
                      <a:pt x="951" y="453"/>
                      <a:pt x="967" y="451"/>
                      <a:pt x="967" y="442"/>
                    </a:cubicBezTo>
                    <a:cubicBezTo>
                      <a:pt x="967" y="434"/>
                      <a:pt x="954" y="436"/>
                      <a:pt x="944" y="436"/>
                    </a:cubicBezTo>
                    <a:cubicBezTo>
                      <a:pt x="925" y="436"/>
                      <a:pt x="916" y="449"/>
                      <a:pt x="903" y="451"/>
                    </a:cubicBezTo>
                    <a:cubicBezTo>
                      <a:pt x="909" y="439"/>
                      <a:pt x="918" y="443"/>
                      <a:pt x="928" y="433"/>
                    </a:cubicBezTo>
                    <a:cubicBezTo>
                      <a:pt x="934" y="427"/>
                      <a:pt x="929" y="423"/>
                      <a:pt x="939" y="420"/>
                    </a:cubicBezTo>
                    <a:cubicBezTo>
                      <a:pt x="955" y="415"/>
                      <a:pt x="965" y="418"/>
                      <a:pt x="982" y="418"/>
                    </a:cubicBezTo>
                    <a:cubicBezTo>
                      <a:pt x="1004" y="418"/>
                      <a:pt x="1016" y="425"/>
                      <a:pt x="1029" y="408"/>
                    </a:cubicBezTo>
                    <a:cubicBezTo>
                      <a:pt x="1035" y="400"/>
                      <a:pt x="1071" y="398"/>
                      <a:pt x="1071" y="384"/>
                    </a:cubicBezTo>
                    <a:cubicBezTo>
                      <a:pt x="1071" y="374"/>
                      <a:pt x="1067" y="370"/>
                      <a:pt x="1063" y="363"/>
                    </a:cubicBezTo>
                    <a:cubicBezTo>
                      <a:pt x="1060" y="363"/>
                      <a:pt x="1065" y="359"/>
                      <a:pt x="1060" y="356"/>
                    </a:cubicBezTo>
                    <a:cubicBezTo>
                      <a:pt x="1060" y="351"/>
                      <a:pt x="1060" y="351"/>
                      <a:pt x="1060" y="351"/>
                    </a:cubicBezTo>
                    <a:cubicBezTo>
                      <a:pt x="1050" y="357"/>
                      <a:pt x="1029" y="364"/>
                      <a:pt x="1018" y="364"/>
                    </a:cubicBezTo>
                    <a:cubicBezTo>
                      <a:pt x="1017" y="364"/>
                      <a:pt x="1014" y="363"/>
                      <a:pt x="1014" y="362"/>
                    </a:cubicBezTo>
                    <a:cubicBezTo>
                      <a:pt x="1022" y="358"/>
                      <a:pt x="1047" y="354"/>
                      <a:pt x="1050" y="346"/>
                    </a:cubicBezTo>
                    <a:cubicBezTo>
                      <a:pt x="1050" y="344"/>
                      <a:pt x="1046" y="343"/>
                      <a:pt x="1046" y="341"/>
                    </a:cubicBezTo>
                    <a:cubicBezTo>
                      <a:pt x="1035" y="342"/>
                      <a:pt x="1013" y="337"/>
                      <a:pt x="1013" y="322"/>
                    </a:cubicBezTo>
                    <a:cubicBezTo>
                      <a:pt x="1013" y="321"/>
                      <a:pt x="1013" y="321"/>
                      <a:pt x="1013" y="321"/>
                    </a:cubicBezTo>
                    <a:cubicBezTo>
                      <a:pt x="1003" y="321"/>
                      <a:pt x="997" y="315"/>
                      <a:pt x="991" y="310"/>
                    </a:cubicBezTo>
                    <a:cubicBezTo>
                      <a:pt x="994" y="309"/>
                      <a:pt x="998" y="308"/>
                      <a:pt x="998" y="302"/>
                    </a:cubicBezTo>
                    <a:cubicBezTo>
                      <a:pt x="998" y="298"/>
                      <a:pt x="994" y="295"/>
                      <a:pt x="995" y="290"/>
                    </a:cubicBezTo>
                    <a:cubicBezTo>
                      <a:pt x="991" y="289"/>
                      <a:pt x="977" y="280"/>
                      <a:pt x="980" y="272"/>
                    </a:cubicBezTo>
                    <a:cubicBezTo>
                      <a:pt x="985" y="262"/>
                      <a:pt x="966" y="259"/>
                      <a:pt x="965" y="247"/>
                    </a:cubicBezTo>
                    <a:cubicBezTo>
                      <a:pt x="964" y="247"/>
                      <a:pt x="959" y="243"/>
                      <a:pt x="958" y="242"/>
                    </a:cubicBezTo>
                    <a:cubicBezTo>
                      <a:pt x="954" y="244"/>
                      <a:pt x="947" y="248"/>
                      <a:pt x="947" y="254"/>
                    </a:cubicBezTo>
                    <a:cubicBezTo>
                      <a:pt x="947" y="261"/>
                      <a:pt x="933" y="277"/>
                      <a:pt x="922" y="277"/>
                    </a:cubicBezTo>
                    <a:cubicBezTo>
                      <a:pt x="914" y="277"/>
                      <a:pt x="913" y="267"/>
                      <a:pt x="908" y="267"/>
                    </a:cubicBezTo>
                    <a:cubicBezTo>
                      <a:pt x="900" y="267"/>
                      <a:pt x="897" y="246"/>
                      <a:pt x="896" y="236"/>
                    </a:cubicBezTo>
                    <a:cubicBezTo>
                      <a:pt x="894" y="224"/>
                      <a:pt x="870" y="233"/>
                      <a:pt x="870" y="216"/>
                    </a:cubicBezTo>
                    <a:cubicBezTo>
                      <a:pt x="858" y="215"/>
                      <a:pt x="855" y="200"/>
                      <a:pt x="843" y="200"/>
                    </a:cubicBezTo>
                    <a:cubicBezTo>
                      <a:pt x="837" y="200"/>
                      <a:pt x="837" y="204"/>
                      <a:pt x="831" y="204"/>
                    </a:cubicBezTo>
                    <a:cubicBezTo>
                      <a:pt x="818" y="204"/>
                      <a:pt x="810" y="197"/>
                      <a:pt x="797" y="197"/>
                    </a:cubicBezTo>
                    <a:cubicBezTo>
                      <a:pt x="791" y="197"/>
                      <a:pt x="784" y="200"/>
                      <a:pt x="784" y="208"/>
                    </a:cubicBezTo>
                    <a:cubicBezTo>
                      <a:pt x="784" y="212"/>
                      <a:pt x="800" y="218"/>
                      <a:pt x="786" y="227"/>
                    </a:cubicBezTo>
                    <a:cubicBezTo>
                      <a:pt x="780" y="231"/>
                      <a:pt x="794" y="241"/>
                      <a:pt x="794" y="247"/>
                    </a:cubicBezTo>
                    <a:cubicBezTo>
                      <a:pt x="796" y="260"/>
                      <a:pt x="783" y="264"/>
                      <a:pt x="778" y="266"/>
                    </a:cubicBezTo>
                    <a:cubicBezTo>
                      <a:pt x="788" y="283"/>
                      <a:pt x="803" y="289"/>
                      <a:pt x="803" y="318"/>
                    </a:cubicBezTo>
                    <a:cubicBezTo>
                      <a:pt x="803" y="326"/>
                      <a:pt x="777" y="346"/>
                      <a:pt x="768" y="347"/>
                    </a:cubicBezTo>
                    <a:cubicBezTo>
                      <a:pt x="783" y="355"/>
                      <a:pt x="777" y="379"/>
                      <a:pt x="783" y="387"/>
                    </a:cubicBezTo>
                    <a:cubicBezTo>
                      <a:pt x="782" y="389"/>
                      <a:pt x="776" y="392"/>
                      <a:pt x="775" y="397"/>
                    </a:cubicBezTo>
                    <a:cubicBezTo>
                      <a:pt x="770" y="397"/>
                      <a:pt x="766" y="406"/>
                      <a:pt x="762" y="403"/>
                    </a:cubicBezTo>
                    <a:cubicBezTo>
                      <a:pt x="751" y="394"/>
                      <a:pt x="736" y="380"/>
                      <a:pt x="736" y="367"/>
                    </a:cubicBezTo>
                    <a:cubicBezTo>
                      <a:pt x="736" y="353"/>
                      <a:pt x="738" y="342"/>
                      <a:pt x="726" y="334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81" y="322"/>
                      <a:pt x="662" y="315"/>
                      <a:pt x="643" y="308"/>
                    </a:cubicBezTo>
                    <a:cubicBezTo>
                      <a:pt x="640" y="306"/>
                      <a:pt x="629" y="299"/>
                      <a:pt x="623" y="299"/>
                    </a:cubicBezTo>
                    <a:cubicBezTo>
                      <a:pt x="617" y="299"/>
                      <a:pt x="614" y="306"/>
                      <a:pt x="607" y="306"/>
                    </a:cubicBezTo>
                    <a:cubicBezTo>
                      <a:pt x="607" y="295"/>
                      <a:pt x="600" y="270"/>
                      <a:pt x="590" y="270"/>
                    </a:cubicBezTo>
                    <a:cubicBezTo>
                      <a:pt x="586" y="270"/>
                      <a:pt x="584" y="274"/>
                      <a:pt x="579" y="275"/>
                    </a:cubicBezTo>
                    <a:cubicBezTo>
                      <a:pt x="581" y="269"/>
                      <a:pt x="579" y="268"/>
                      <a:pt x="579" y="255"/>
                    </a:cubicBezTo>
                    <a:cubicBezTo>
                      <a:pt x="579" y="237"/>
                      <a:pt x="584" y="227"/>
                      <a:pt x="595" y="216"/>
                    </a:cubicBezTo>
                    <a:cubicBezTo>
                      <a:pt x="598" y="213"/>
                      <a:pt x="606" y="196"/>
                      <a:pt x="609" y="194"/>
                    </a:cubicBezTo>
                    <a:cubicBezTo>
                      <a:pt x="617" y="192"/>
                      <a:pt x="630" y="196"/>
                      <a:pt x="630" y="186"/>
                    </a:cubicBezTo>
                    <a:cubicBezTo>
                      <a:pt x="630" y="179"/>
                      <a:pt x="613" y="178"/>
                      <a:pt x="607" y="175"/>
                    </a:cubicBezTo>
                    <a:cubicBezTo>
                      <a:pt x="611" y="176"/>
                      <a:pt x="597" y="167"/>
                      <a:pt x="633" y="178"/>
                    </a:cubicBezTo>
                    <a:cubicBezTo>
                      <a:pt x="643" y="181"/>
                      <a:pt x="637" y="169"/>
                      <a:pt x="642" y="169"/>
                    </a:cubicBezTo>
                    <a:cubicBezTo>
                      <a:pt x="643" y="169"/>
                      <a:pt x="647" y="169"/>
                      <a:pt x="652" y="169"/>
                    </a:cubicBezTo>
                    <a:cubicBezTo>
                      <a:pt x="662" y="169"/>
                      <a:pt x="668" y="158"/>
                      <a:pt x="675" y="153"/>
                    </a:cubicBezTo>
                    <a:cubicBezTo>
                      <a:pt x="675" y="146"/>
                      <a:pt x="675" y="146"/>
                      <a:pt x="675" y="146"/>
                    </a:cubicBezTo>
                    <a:cubicBezTo>
                      <a:pt x="660" y="142"/>
                      <a:pt x="645" y="145"/>
                      <a:pt x="639" y="131"/>
                    </a:cubicBezTo>
                    <a:cubicBezTo>
                      <a:pt x="639" y="131"/>
                      <a:pt x="643" y="131"/>
                      <a:pt x="647" y="131"/>
                    </a:cubicBezTo>
                    <a:cubicBezTo>
                      <a:pt x="652" y="135"/>
                      <a:pt x="658" y="141"/>
                      <a:pt x="666" y="141"/>
                    </a:cubicBezTo>
                    <a:cubicBezTo>
                      <a:pt x="673" y="141"/>
                      <a:pt x="686" y="132"/>
                      <a:pt x="686" y="127"/>
                    </a:cubicBezTo>
                    <a:cubicBezTo>
                      <a:pt x="686" y="125"/>
                      <a:pt x="680" y="117"/>
                      <a:pt x="683" y="117"/>
                    </a:cubicBezTo>
                    <a:cubicBezTo>
                      <a:pt x="693" y="117"/>
                      <a:pt x="696" y="126"/>
                      <a:pt x="703" y="126"/>
                    </a:cubicBezTo>
                    <a:cubicBezTo>
                      <a:pt x="707" y="126"/>
                      <a:pt x="709" y="123"/>
                      <a:pt x="717" y="123"/>
                    </a:cubicBezTo>
                    <a:cubicBezTo>
                      <a:pt x="715" y="120"/>
                      <a:pt x="717" y="112"/>
                      <a:pt x="722" y="120"/>
                    </a:cubicBezTo>
                    <a:cubicBezTo>
                      <a:pt x="725" y="125"/>
                      <a:pt x="748" y="105"/>
                      <a:pt x="748" y="100"/>
                    </a:cubicBezTo>
                    <a:cubicBezTo>
                      <a:pt x="748" y="96"/>
                      <a:pt x="738" y="91"/>
                      <a:pt x="738" y="89"/>
                    </a:cubicBezTo>
                    <a:cubicBezTo>
                      <a:pt x="738" y="85"/>
                      <a:pt x="732" y="78"/>
                      <a:pt x="746" y="72"/>
                    </a:cubicBezTo>
                    <a:cubicBezTo>
                      <a:pt x="748" y="68"/>
                      <a:pt x="746" y="68"/>
                      <a:pt x="746" y="61"/>
                    </a:cubicBezTo>
                    <a:cubicBezTo>
                      <a:pt x="732" y="61"/>
                      <a:pt x="735" y="50"/>
                      <a:pt x="717" y="50"/>
                    </a:cubicBezTo>
                    <a:cubicBezTo>
                      <a:pt x="713" y="49"/>
                      <a:pt x="710" y="47"/>
                      <a:pt x="706" y="47"/>
                    </a:cubicBezTo>
                    <a:cubicBezTo>
                      <a:pt x="701" y="47"/>
                      <a:pt x="695" y="50"/>
                      <a:pt x="695" y="55"/>
                    </a:cubicBezTo>
                    <a:cubicBezTo>
                      <a:pt x="695" y="61"/>
                      <a:pt x="702" y="63"/>
                      <a:pt x="702" y="67"/>
                    </a:cubicBezTo>
                    <a:cubicBezTo>
                      <a:pt x="702" y="72"/>
                      <a:pt x="692" y="72"/>
                      <a:pt x="689" y="76"/>
                    </a:cubicBezTo>
                    <a:cubicBezTo>
                      <a:pt x="686" y="84"/>
                      <a:pt x="687" y="90"/>
                      <a:pt x="681" y="98"/>
                    </a:cubicBezTo>
                    <a:cubicBezTo>
                      <a:pt x="671" y="110"/>
                      <a:pt x="658" y="90"/>
                      <a:pt x="658" y="85"/>
                    </a:cubicBezTo>
                    <a:cubicBezTo>
                      <a:pt x="658" y="79"/>
                      <a:pt x="665" y="81"/>
                      <a:pt x="665" y="74"/>
                    </a:cubicBezTo>
                    <a:cubicBezTo>
                      <a:pt x="665" y="71"/>
                      <a:pt x="652" y="59"/>
                      <a:pt x="649" y="59"/>
                    </a:cubicBezTo>
                    <a:cubicBezTo>
                      <a:pt x="636" y="59"/>
                      <a:pt x="645" y="78"/>
                      <a:pt x="631" y="78"/>
                    </a:cubicBezTo>
                    <a:cubicBezTo>
                      <a:pt x="631" y="70"/>
                      <a:pt x="630" y="65"/>
                      <a:pt x="621" y="60"/>
                    </a:cubicBezTo>
                    <a:cubicBezTo>
                      <a:pt x="622" y="58"/>
                      <a:pt x="623" y="57"/>
                      <a:pt x="625" y="55"/>
                    </a:cubicBezTo>
                    <a:cubicBezTo>
                      <a:pt x="618" y="51"/>
                      <a:pt x="609" y="55"/>
                      <a:pt x="603" y="48"/>
                    </a:cubicBezTo>
                    <a:cubicBezTo>
                      <a:pt x="606" y="47"/>
                      <a:pt x="614" y="44"/>
                      <a:pt x="614" y="38"/>
                    </a:cubicBezTo>
                    <a:cubicBezTo>
                      <a:pt x="614" y="29"/>
                      <a:pt x="601" y="30"/>
                      <a:pt x="601" y="23"/>
                    </a:cubicBezTo>
                    <a:cubicBezTo>
                      <a:pt x="601" y="10"/>
                      <a:pt x="591" y="1"/>
                      <a:pt x="574" y="0"/>
                    </a:cubicBezTo>
                    <a:cubicBezTo>
                      <a:pt x="565" y="0"/>
                      <a:pt x="569" y="6"/>
                      <a:pt x="569" y="10"/>
                    </a:cubicBezTo>
                    <a:cubicBezTo>
                      <a:pt x="564" y="11"/>
                      <a:pt x="557" y="10"/>
                      <a:pt x="557" y="17"/>
                    </a:cubicBezTo>
                    <a:cubicBezTo>
                      <a:pt x="557" y="21"/>
                      <a:pt x="561" y="23"/>
                      <a:pt x="561" y="28"/>
                    </a:cubicBezTo>
                    <a:cubicBezTo>
                      <a:pt x="561" y="32"/>
                      <a:pt x="555" y="32"/>
                      <a:pt x="555" y="38"/>
                    </a:cubicBezTo>
                    <a:cubicBezTo>
                      <a:pt x="555" y="52"/>
                      <a:pt x="585" y="44"/>
                      <a:pt x="585" y="59"/>
                    </a:cubicBezTo>
                    <a:cubicBezTo>
                      <a:pt x="585" y="61"/>
                      <a:pt x="581" y="72"/>
                      <a:pt x="581" y="72"/>
                    </a:cubicBezTo>
                    <a:cubicBezTo>
                      <a:pt x="584" y="70"/>
                      <a:pt x="587" y="69"/>
                      <a:pt x="591" y="67"/>
                    </a:cubicBezTo>
                    <a:cubicBezTo>
                      <a:pt x="596" y="85"/>
                      <a:pt x="567" y="77"/>
                      <a:pt x="567" y="98"/>
                    </a:cubicBezTo>
                    <a:cubicBezTo>
                      <a:pt x="553" y="102"/>
                      <a:pt x="564" y="88"/>
                      <a:pt x="561" y="83"/>
                    </a:cubicBezTo>
                    <a:cubicBezTo>
                      <a:pt x="559" y="81"/>
                      <a:pt x="547" y="78"/>
                      <a:pt x="541" y="78"/>
                    </a:cubicBezTo>
                    <a:cubicBezTo>
                      <a:pt x="533" y="78"/>
                      <a:pt x="530" y="82"/>
                      <a:pt x="530" y="92"/>
                    </a:cubicBezTo>
                    <a:cubicBezTo>
                      <a:pt x="522" y="91"/>
                      <a:pt x="517" y="92"/>
                      <a:pt x="492" y="92"/>
                    </a:cubicBezTo>
                    <a:cubicBezTo>
                      <a:pt x="468" y="92"/>
                      <a:pt x="441" y="83"/>
                      <a:pt x="435" y="65"/>
                    </a:cubicBezTo>
                    <a:cubicBezTo>
                      <a:pt x="427" y="67"/>
                      <a:pt x="400" y="68"/>
                      <a:pt x="400" y="78"/>
                    </a:cubicBezTo>
                    <a:cubicBezTo>
                      <a:pt x="400" y="81"/>
                      <a:pt x="403" y="82"/>
                      <a:pt x="406" y="82"/>
                    </a:cubicBezTo>
                    <a:cubicBezTo>
                      <a:pt x="413" y="82"/>
                      <a:pt x="425" y="79"/>
                      <a:pt x="430" y="75"/>
                    </a:cubicBezTo>
                    <a:cubicBezTo>
                      <a:pt x="432" y="90"/>
                      <a:pt x="409" y="78"/>
                      <a:pt x="409" y="93"/>
                    </a:cubicBezTo>
                    <a:cubicBezTo>
                      <a:pt x="409" y="96"/>
                      <a:pt x="414" y="106"/>
                      <a:pt x="412" y="106"/>
                    </a:cubicBezTo>
                    <a:cubicBezTo>
                      <a:pt x="403" y="106"/>
                      <a:pt x="401" y="95"/>
                      <a:pt x="394" y="92"/>
                    </a:cubicBezTo>
                    <a:cubicBezTo>
                      <a:pt x="387" y="89"/>
                      <a:pt x="387" y="89"/>
                      <a:pt x="387" y="89"/>
                    </a:cubicBezTo>
                    <a:cubicBezTo>
                      <a:pt x="377" y="89"/>
                      <a:pt x="370" y="89"/>
                      <a:pt x="359" y="89"/>
                    </a:cubicBezTo>
                    <a:cubicBezTo>
                      <a:pt x="350" y="89"/>
                      <a:pt x="344" y="92"/>
                      <a:pt x="335" y="93"/>
                    </a:cubicBezTo>
                    <a:cubicBezTo>
                      <a:pt x="317" y="93"/>
                      <a:pt x="317" y="87"/>
                      <a:pt x="317" y="86"/>
                    </a:cubicBezTo>
                    <a:cubicBezTo>
                      <a:pt x="317" y="82"/>
                      <a:pt x="331" y="83"/>
                      <a:pt x="333" y="81"/>
                    </a:cubicBezTo>
                    <a:cubicBezTo>
                      <a:pt x="321" y="64"/>
                      <a:pt x="323" y="66"/>
                      <a:pt x="298" y="68"/>
                    </a:cubicBezTo>
                    <a:cubicBezTo>
                      <a:pt x="271" y="70"/>
                      <a:pt x="258" y="48"/>
                      <a:pt x="231" y="48"/>
                    </a:cubicBezTo>
                    <a:cubicBezTo>
                      <a:pt x="223" y="48"/>
                      <a:pt x="219" y="54"/>
                      <a:pt x="212" y="54"/>
                    </a:cubicBezTo>
                    <a:cubicBezTo>
                      <a:pt x="207" y="54"/>
                      <a:pt x="202" y="46"/>
                      <a:pt x="202" y="42"/>
                    </a:cubicBezTo>
                    <a:cubicBezTo>
                      <a:pt x="193" y="44"/>
                      <a:pt x="193" y="54"/>
                      <a:pt x="184" y="54"/>
                    </a:cubicBezTo>
                    <a:cubicBezTo>
                      <a:pt x="176" y="54"/>
                      <a:pt x="164" y="34"/>
                      <a:pt x="161" y="34"/>
                    </a:cubicBezTo>
                    <a:cubicBezTo>
                      <a:pt x="153" y="34"/>
                      <a:pt x="156" y="47"/>
                      <a:pt x="146" y="47"/>
                    </a:cubicBezTo>
                    <a:cubicBezTo>
                      <a:pt x="143" y="47"/>
                      <a:pt x="140" y="44"/>
                      <a:pt x="138" y="40"/>
                    </a:cubicBezTo>
                    <a:cubicBezTo>
                      <a:pt x="125" y="44"/>
                      <a:pt x="120" y="44"/>
                      <a:pt x="108" y="49"/>
                    </a:cubicBezTo>
                    <a:cubicBezTo>
                      <a:pt x="103" y="50"/>
                      <a:pt x="91" y="59"/>
                      <a:pt x="87" y="55"/>
                    </a:cubicBezTo>
                    <a:cubicBezTo>
                      <a:pt x="76" y="44"/>
                      <a:pt x="78" y="58"/>
                      <a:pt x="74" y="58"/>
                    </a:cubicBezTo>
                    <a:cubicBezTo>
                      <a:pt x="45" y="59"/>
                      <a:pt x="65" y="70"/>
                      <a:pt x="61" y="70"/>
                    </a:cubicBezTo>
                    <a:cubicBezTo>
                      <a:pt x="50" y="70"/>
                      <a:pt x="30" y="67"/>
                      <a:pt x="12" y="56"/>
                    </a:cubicBezTo>
                    <a:cubicBezTo>
                      <a:pt x="11" y="56"/>
                      <a:pt x="6" y="52"/>
                      <a:pt x="6" y="51"/>
                    </a:cubicBezTo>
                    <a:cubicBezTo>
                      <a:pt x="3" y="52"/>
                      <a:pt x="5" y="52"/>
                      <a:pt x="0" y="51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6" y="247"/>
                      <a:pt x="19" y="240"/>
                      <a:pt x="25" y="248"/>
                    </a:cubicBezTo>
                    <a:cubicBezTo>
                      <a:pt x="29" y="254"/>
                      <a:pt x="38" y="266"/>
                      <a:pt x="47" y="266"/>
                    </a:cubicBezTo>
                    <a:cubicBezTo>
                      <a:pt x="53" y="266"/>
                      <a:pt x="53" y="257"/>
                      <a:pt x="59" y="255"/>
                    </a:cubicBezTo>
                    <a:cubicBezTo>
                      <a:pt x="62" y="254"/>
                      <a:pt x="64" y="255"/>
                      <a:pt x="67" y="253"/>
                    </a:cubicBezTo>
                    <a:cubicBezTo>
                      <a:pt x="81" y="266"/>
                      <a:pt x="87" y="271"/>
                      <a:pt x="99" y="288"/>
                    </a:cubicBezTo>
                    <a:cubicBezTo>
                      <a:pt x="100" y="290"/>
                      <a:pt x="103" y="291"/>
                      <a:pt x="105" y="295"/>
                    </a:cubicBezTo>
                    <a:cubicBezTo>
                      <a:pt x="106" y="300"/>
                      <a:pt x="108" y="306"/>
                      <a:pt x="113" y="311"/>
                    </a:cubicBezTo>
                    <a:cubicBezTo>
                      <a:pt x="116" y="314"/>
                      <a:pt x="121" y="313"/>
                      <a:pt x="124" y="316"/>
                    </a:cubicBezTo>
                    <a:cubicBezTo>
                      <a:pt x="128" y="320"/>
                      <a:pt x="135" y="322"/>
                      <a:pt x="135" y="332"/>
                    </a:cubicBezTo>
                    <a:cubicBezTo>
                      <a:pt x="135" y="336"/>
                      <a:pt x="129" y="337"/>
                      <a:pt x="129" y="340"/>
                    </a:cubicBezTo>
                    <a:cubicBezTo>
                      <a:pt x="129" y="343"/>
                      <a:pt x="132" y="344"/>
                      <a:pt x="132" y="347"/>
                    </a:cubicBezTo>
                    <a:cubicBezTo>
                      <a:pt x="132" y="352"/>
                      <a:pt x="130" y="364"/>
                      <a:pt x="136" y="366"/>
                    </a:cubicBezTo>
                    <a:cubicBezTo>
                      <a:pt x="140" y="367"/>
                      <a:pt x="143" y="367"/>
                      <a:pt x="146" y="370"/>
                    </a:cubicBezTo>
                    <a:cubicBezTo>
                      <a:pt x="150" y="373"/>
                      <a:pt x="145" y="379"/>
                      <a:pt x="150" y="383"/>
                    </a:cubicBezTo>
                    <a:cubicBezTo>
                      <a:pt x="150" y="383"/>
                      <a:pt x="162" y="390"/>
                      <a:pt x="162" y="391"/>
                    </a:cubicBezTo>
                    <a:cubicBezTo>
                      <a:pt x="165" y="401"/>
                      <a:pt x="166" y="413"/>
                      <a:pt x="181" y="413"/>
                    </a:cubicBezTo>
                    <a:cubicBezTo>
                      <a:pt x="183" y="422"/>
                      <a:pt x="199" y="416"/>
                      <a:pt x="202" y="428"/>
                    </a:cubicBezTo>
                    <a:cubicBezTo>
                      <a:pt x="204" y="432"/>
                      <a:pt x="215" y="433"/>
                      <a:pt x="219" y="437"/>
                    </a:cubicBezTo>
                    <a:cubicBezTo>
                      <a:pt x="220" y="438"/>
                      <a:pt x="222" y="439"/>
                      <a:pt x="224" y="440"/>
                    </a:cubicBezTo>
                    <a:cubicBezTo>
                      <a:pt x="224" y="440"/>
                      <a:pt x="224" y="440"/>
                      <a:pt x="224" y="440"/>
                    </a:cubicBezTo>
                    <a:cubicBezTo>
                      <a:pt x="577" y="440"/>
                      <a:pt x="577" y="440"/>
                      <a:pt x="577" y="440"/>
                    </a:cubicBezTo>
                    <a:cubicBezTo>
                      <a:pt x="577" y="435"/>
                      <a:pt x="577" y="435"/>
                      <a:pt x="577" y="435"/>
                    </a:cubicBezTo>
                    <a:cubicBezTo>
                      <a:pt x="583" y="439"/>
                      <a:pt x="582" y="443"/>
                      <a:pt x="588" y="446"/>
                    </a:cubicBezTo>
                    <a:cubicBezTo>
                      <a:pt x="610" y="446"/>
                      <a:pt x="610" y="446"/>
                      <a:pt x="610" y="446"/>
                    </a:cubicBezTo>
                    <a:cubicBezTo>
                      <a:pt x="619" y="455"/>
                      <a:pt x="630" y="455"/>
                      <a:pt x="647" y="455"/>
                    </a:cubicBezTo>
                    <a:cubicBezTo>
                      <a:pt x="652" y="453"/>
                      <a:pt x="653" y="455"/>
                      <a:pt x="658" y="452"/>
                    </a:cubicBezTo>
                    <a:cubicBezTo>
                      <a:pt x="662" y="450"/>
                      <a:pt x="661" y="443"/>
                      <a:pt x="665" y="443"/>
                    </a:cubicBezTo>
                    <a:cubicBezTo>
                      <a:pt x="670" y="443"/>
                      <a:pt x="674" y="451"/>
                      <a:pt x="676" y="453"/>
                    </a:cubicBezTo>
                    <a:cubicBezTo>
                      <a:pt x="677" y="451"/>
                      <a:pt x="676" y="448"/>
                      <a:pt x="676" y="447"/>
                    </a:cubicBezTo>
                    <a:cubicBezTo>
                      <a:pt x="677" y="447"/>
                      <a:pt x="678" y="447"/>
                      <a:pt x="680" y="447"/>
                    </a:cubicBezTo>
                    <a:cubicBezTo>
                      <a:pt x="682" y="447"/>
                      <a:pt x="701" y="462"/>
                      <a:pt x="702" y="463"/>
                    </a:cubicBezTo>
                    <a:cubicBezTo>
                      <a:pt x="704" y="469"/>
                      <a:pt x="702" y="473"/>
                      <a:pt x="705" y="477"/>
                    </a:cubicBezTo>
                    <a:cubicBezTo>
                      <a:pt x="715" y="487"/>
                      <a:pt x="729" y="485"/>
                      <a:pt x="740" y="492"/>
                    </a:cubicBezTo>
                    <a:cubicBezTo>
                      <a:pt x="752" y="492"/>
                      <a:pt x="752" y="492"/>
                      <a:pt x="752" y="492"/>
                    </a:cubicBezTo>
                    <a:cubicBezTo>
                      <a:pt x="757" y="495"/>
                      <a:pt x="763" y="500"/>
                      <a:pt x="763" y="506"/>
                    </a:cubicBezTo>
                    <a:cubicBezTo>
                      <a:pt x="763" y="509"/>
                      <a:pt x="762" y="512"/>
                      <a:pt x="759" y="512"/>
                    </a:cubicBezTo>
                    <a:cubicBezTo>
                      <a:pt x="754" y="512"/>
                      <a:pt x="748" y="506"/>
                      <a:pt x="747" y="504"/>
                    </a:cubicBezTo>
                    <a:cubicBezTo>
                      <a:pt x="745" y="511"/>
                      <a:pt x="741" y="532"/>
                      <a:pt x="735" y="532"/>
                    </a:cubicBezTo>
                    <a:cubicBezTo>
                      <a:pt x="730" y="538"/>
                      <a:pt x="725" y="541"/>
                      <a:pt x="725" y="547"/>
                    </a:cubicBezTo>
                    <a:cubicBezTo>
                      <a:pt x="726" y="549"/>
                      <a:pt x="729" y="553"/>
                      <a:pt x="732" y="553"/>
                    </a:cubicBezTo>
                    <a:cubicBezTo>
                      <a:pt x="736" y="553"/>
                      <a:pt x="736" y="550"/>
                      <a:pt x="738" y="548"/>
                    </a:cubicBezTo>
                    <a:cubicBezTo>
                      <a:pt x="742" y="544"/>
                      <a:pt x="748" y="545"/>
                      <a:pt x="755" y="545"/>
                    </a:cubicBezTo>
                    <a:cubicBezTo>
                      <a:pt x="760" y="545"/>
                      <a:pt x="763" y="548"/>
                      <a:pt x="765" y="546"/>
                    </a:cubicBezTo>
                    <a:cubicBezTo>
                      <a:pt x="768" y="545"/>
                      <a:pt x="770" y="544"/>
                      <a:pt x="772" y="543"/>
                    </a:cubicBezTo>
                    <a:cubicBezTo>
                      <a:pt x="772" y="540"/>
                      <a:pt x="771" y="538"/>
                      <a:pt x="770" y="536"/>
                    </a:cubicBezTo>
                    <a:cubicBezTo>
                      <a:pt x="769" y="534"/>
                      <a:pt x="767" y="533"/>
                      <a:pt x="767" y="531"/>
                    </a:cubicBezTo>
                    <a:cubicBezTo>
                      <a:pt x="767" y="529"/>
                      <a:pt x="771" y="528"/>
                      <a:pt x="773" y="528"/>
                    </a:cubicBezTo>
                    <a:cubicBezTo>
                      <a:pt x="782" y="525"/>
                      <a:pt x="803" y="519"/>
                      <a:pt x="814" y="519"/>
                    </a:cubicBezTo>
                    <a:cubicBezTo>
                      <a:pt x="815" y="519"/>
                      <a:pt x="831" y="503"/>
                      <a:pt x="834" y="501"/>
                    </a:cubicBezTo>
                    <a:cubicBezTo>
                      <a:pt x="836" y="499"/>
                      <a:pt x="847" y="500"/>
                      <a:pt x="857" y="500"/>
                    </a:cubicBezTo>
                    <a:cubicBezTo>
                      <a:pt x="861" y="500"/>
                      <a:pt x="864" y="500"/>
                      <a:pt x="868" y="500"/>
                    </a:cubicBezTo>
                    <a:cubicBezTo>
                      <a:pt x="872" y="500"/>
                      <a:pt x="876" y="498"/>
                      <a:pt x="879" y="498"/>
                    </a:cubicBezTo>
                    <a:cubicBezTo>
                      <a:pt x="884" y="497"/>
                      <a:pt x="882" y="496"/>
                      <a:pt x="884" y="494"/>
                    </a:cubicBezTo>
                    <a:cubicBezTo>
                      <a:pt x="892" y="486"/>
                      <a:pt x="892" y="471"/>
                      <a:pt x="903" y="463"/>
                    </a:cubicBezTo>
                    <a:cubicBezTo>
                      <a:pt x="908" y="470"/>
                      <a:pt x="916" y="460"/>
                      <a:pt x="920" y="467"/>
                    </a:cubicBezTo>
                    <a:cubicBezTo>
                      <a:pt x="926" y="478"/>
                      <a:pt x="922" y="494"/>
                      <a:pt x="928" y="505"/>
                    </a:cubicBezTo>
                    <a:lnTo>
                      <a:pt x="928" y="5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" name="Freeform 51"/>
              <p:cNvSpPr>
                <a:spLocks/>
              </p:cNvSpPr>
              <p:nvPr/>
            </p:nvSpPr>
            <p:spPr bwMode="auto">
              <a:xfrm>
                <a:off x="1585913" y="1417638"/>
                <a:ext cx="623888" cy="457200"/>
              </a:xfrm>
              <a:custGeom>
                <a:avLst/>
                <a:gdLst/>
                <a:ahLst/>
                <a:cxnLst>
                  <a:cxn ang="0">
                    <a:pos x="334" y="228"/>
                  </a:cxn>
                  <a:cxn ang="0">
                    <a:pos x="381" y="252"/>
                  </a:cxn>
                  <a:cxn ang="0">
                    <a:pos x="401" y="239"/>
                  </a:cxn>
                  <a:cxn ang="0">
                    <a:pos x="439" y="281"/>
                  </a:cxn>
                  <a:cxn ang="0">
                    <a:pos x="458" y="302"/>
                  </a:cxn>
                  <a:cxn ang="0">
                    <a:pos x="463" y="326"/>
                  </a:cxn>
                  <a:cxn ang="0">
                    <a:pos x="440" y="314"/>
                  </a:cxn>
                  <a:cxn ang="0">
                    <a:pos x="427" y="300"/>
                  </a:cxn>
                  <a:cxn ang="0">
                    <a:pos x="426" y="286"/>
                  </a:cxn>
                  <a:cxn ang="0">
                    <a:pos x="414" y="286"/>
                  </a:cxn>
                  <a:cxn ang="0">
                    <a:pos x="412" y="270"/>
                  </a:cxn>
                  <a:cxn ang="0">
                    <a:pos x="390" y="261"/>
                  </a:cxn>
                  <a:cxn ang="0">
                    <a:pos x="363" y="252"/>
                  </a:cxn>
                  <a:cxn ang="0">
                    <a:pos x="299" y="236"/>
                  </a:cxn>
                  <a:cxn ang="0">
                    <a:pos x="240" y="221"/>
                  </a:cxn>
                  <a:cxn ang="0">
                    <a:pos x="200" y="252"/>
                  </a:cxn>
                  <a:cxn ang="0">
                    <a:pos x="199" y="245"/>
                  </a:cxn>
                  <a:cxn ang="0">
                    <a:pos x="218" y="219"/>
                  </a:cxn>
                  <a:cxn ang="0">
                    <a:pos x="213" y="214"/>
                  </a:cxn>
                  <a:cxn ang="0">
                    <a:pos x="173" y="260"/>
                  </a:cxn>
                  <a:cxn ang="0">
                    <a:pos x="143" y="288"/>
                  </a:cxn>
                  <a:cxn ang="0">
                    <a:pos x="79" y="322"/>
                  </a:cxn>
                  <a:cxn ang="0">
                    <a:pos x="57" y="328"/>
                  </a:cxn>
                  <a:cxn ang="0">
                    <a:pos x="92" y="307"/>
                  </a:cxn>
                  <a:cxn ang="0">
                    <a:pos x="148" y="256"/>
                  </a:cxn>
                  <a:cxn ang="0">
                    <a:pos x="125" y="262"/>
                  </a:cxn>
                  <a:cxn ang="0">
                    <a:pos x="110" y="266"/>
                  </a:cxn>
                  <a:cxn ang="0">
                    <a:pos x="88" y="261"/>
                  </a:cxn>
                  <a:cxn ang="0">
                    <a:pos x="76" y="264"/>
                  </a:cxn>
                  <a:cxn ang="0">
                    <a:pos x="72" y="244"/>
                  </a:cxn>
                  <a:cxn ang="0">
                    <a:pos x="60" y="245"/>
                  </a:cxn>
                  <a:cxn ang="0">
                    <a:pos x="37" y="224"/>
                  </a:cxn>
                  <a:cxn ang="0">
                    <a:pos x="52" y="180"/>
                  </a:cxn>
                  <a:cxn ang="0">
                    <a:pos x="79" y="152"/>
                  </a:cxn>
                  <a:cxn ang="0">
                    <a:pos x="85" y="145"/>
                  </a:cxn>
                  <a:cxn ang="0">
                    <a:pos x="60" y="153"/>
                  </a:cxn>
                  <a:cxn ang="0">
                    <a:pos x="18" y="150"/>
                  </a:cxn>
                  <a:cxn ang="0">
                    <a:pos x="13" y="133"/>
                  </a:cxn>
                  <a:cxn ang="0">
                    <a:pos x="40" y="106"/>
                  </a:cxn>
                  <a:cxn ang="0">
                    <a:pos x="64" y="116"/>
                  </a:cxn>
                  <a:cxn ang="0">
                    <a:pos x="50" y="95"/>
                  </a:cxn>
                  <a:cxn ang="0">
                    <a:pos x="13" y="68"/>
                  </a:cxn>
                  <a:cxn ang="0">
                    <a:pos x="44" y="56"/>
                  </a:cxn>
                  <a:cxn ang="0">
                    <a:pos x="117" y="13"/>
                  </a:cxn>
                  <a:cxn ang="0">
                    <a:pos x="150" y="7"/>
                  </a:cxn>
                  <a:cxn ang="0">
                    <a:pos x="157" y="7"/>
                  </a:cxn>
                  <a:cxn ang="0">
                    <a:pos x="189" y="11"/>
                  </a:cxn>
                  <a:cxn ang="0">
                    <a:pos x="236" y="20"/>
                  </a:cxn>
                  <a:cxn ang="0">
                    <a:pos x="307" y="28"/>
                  </a:cxn>
                  <a:cxn ang="0">
                    <a:pos x="334" y="36"/>
                  </a:cxn>
                </a:cxnLst>
                <a:rect l="0" t="0" r="r" b="b"/>
                <a:pathLst>
                  <a:path w="469" h="343">
                    <a:moveTo>
                      <a:pt x="334" y="37"/>
                    </a:moveTo>
                    <a:cubicBezTo>
                      <a:pt x="334" y="228"/>
                      <a:pt x="334" y="228"/>
                      <a:pt x="334" y="228"/>
                    </a:cubicBezTo>
                    <a:cubicBezTo>
                      <a:pt x="340" y="233"/>
                      <a:pt x="353" y="226"/>
                      <a:pt x="359" y="234"/>
                    </a:cubicBezTo>
                    <a:cubicBezTo>
                      <a:pt x="363" y="240"/>
                      <a:pt x="372" y="252"/>
                      <a:pt x="381" y="252"/>
                    </a:cubicBezTo>
                    <a:cubicBezTo>
                      <a:pt x="387" y="252"/>
                      <a:pt x="387" y="243"/>
                      <a:pt x="393" y="241"/>
                    </a:cubicBezTo>
                    <a:cubicBezTo>
                      <a:pt x="396" y="240"/>
                      <a:pt x="398" y="241"/>
                      <a:pt x="401" y="239"/>
                    </a:cubicBezTo>
                    <a:cubicBezTo>
                      <a:pt x="415" y="252"/>
                      <a:pt x="421" y="257"/>
                      <a:pt x="433" y="274"/>
                    </a:cubicBezTo>
                    <a:cubicBezTo>
                      <a:pt x="434" y="276"/>
                      <a:pt x="437" y="277"/>
                      <a:pt x="439" y="281"/>
                    </a:cubicBezTo>
                    <a:cubicBezTo>
                      <a:pt x="440" y="286"/>
                      <a:pt x="442" y="292"/>
                      <a:pt x="447" y="297"/>
                    </a:cubicBezTo>
                    <a:cubicBezTo>
                      <a:pt x="450" y="300"/>
                      <a:pt x="455" y="299"/>
                      <a:pt x="458" y="302"/>
                    </a:cubicBezTo>
                    <a:cubicBezTo>
                      <a:pt x="462" y="306"/>
                      <a:pt x="469" y="308"/>
                      <a:pt x="469" y="318"/>
                    </a:cubicBezTo>
                    <a:cubicBezTo>
                      <a:pt x="469" y="322"/>
                      <a:pt x="463" y="323"/>
                      <a:pt x="463" y="326"/>
                    </a:cubicBezTo>
                    <a:cubicBezTo>
                      <a:pt x="461" y="326"/>
                      <a:pt x="461" y="327"/>
                      <a:pt x="459" y="327"/>
                    </a:cubicBezTo>
                    <a:cubicBezTo>
                      <a:pt x="451" y="327"/>
                      <a:pt x="440" y="318"/>
                      <a:pt x="440" y="314"/>
                    </a:cubicBezTo>
                    <a:cubicBezTo>
                      <a:pt x="440" y="310"/>
                      <a:pt x="440" y="311"/>
                      <a:pt x="440" y="307"/>
                    </a:cubicBezTo>
                    <a:cubicBezTo>
                      <a:pt x="440" y="300"/>
                      <a:pt x="435" y="300"/>
                      <a:pt x="427" y="300"/>
                    </a:cubicBezTo>
                    <a:cubicBezTo>
                      <a:pt x="421" y="300"/>
                      <a:pt x="419" y="296"/>
                      <a:pt x="419" y="294"/>
                    </a:cubicBezTo>
                    <a:cubicBezTo>
                      <a:pt x="419" y="290"/>
                      <a:pt x="426" y="290"/>
                      <a:pt x="426" y="286"/>
                    </a:cubicBezTo>
                    <a:cubicBezTo>
                      <a:pt x="426" y="283"/>
                      <a:pt x="426" y="281"/>
                      <a:pt x="426" y="281"/>
                    </a:cubicBezTo>
                    <a:cubicBezTo>
                      <a:pt x="417" y="281"/>
                      <a:pt x="420" y="286"/>
                      <a:pt x="414" y="286"/>
                    </a:cubicBezTo>
                    <a:cubicBezTo>
                      <a:pt x="412" y="286"/>
                      <a:pt x="407" y="282"/>
                      <a:pt x="407" y="280"/>
                    </a:cubicBezTo>
                    <a:cubicBezTo>
                      <a:pt x="407" y="274"/>
                      <a:pt x="410" y="273"/>
                      <a:pt x="412" y="270"/>
                    </a:cubicBezTo>
                    <a:cubicBezTo>
                      <a:pt x="409" y="268"/>
                      <a:pt x="405" y="264"/>
                      <a:pt x="404" y="267"/>
                    </a:cubicBezTo>
                    <a:cubicBezTo>
                      <a:pt x="397" y="267"/>
                      <a:pt x="394" y="264"/>
                      <a:pt x="390" y="261"/>
                    </a:cubicBezTo>
                    <a:cubicBezTo>
                      <a:pt x="389" y="264"/>
                      <a:pt x="387" y="269"/>
                      <a:pt x="384" y="269"/>
                    </a:cubicBezTo>
                    <a:cubicBezTo>
                      <a:pt x="375" y="269"/>
                      <a:pt x="368" y="256"/>
                      <a:pt x="363" y="252"/>
                    </a:cubicBezTo>
                    <a:cubicBezTo>
                      <a:pt x="352" y="243"/>
                      <a:pt x="337" y="244"/>
                      <a:pt x="323" y="236"/>
                    </a:cubicBezTo>
                    <a:cubicBezTo>
                      <a:pt x="299" y="236"/>
                      <a:pt x="299" y="236"/>
                      <a:pt x="299" y="236"/>
                    </a:cubicBezTo>
                    <a:cubicBezTo>
                      <a:pt x="285" y="232"/>
                      <a:pt x="265" y="230"/>
                      <a:pt x="258" y="214"/>
                    </a:cubicBezTo>
                    <a:cubicBezTo>
                      <a:pt x="252" y="217"/>
                      <a:pt x="244" y="219"/>
                      <a:pt x="240" y="221"/>
                    </a:cubicBezTo>
                    <a:cubicBezTo>
                      <a:pt x="241" y="224"/>
                      <a:pt x="242" y="225"/>
                      <a:pt x="244" y="227"/>
                    </a:cubicBezTo>
                    <a:cubicBezTo>
                      <a:pt x="238" y="236"/>
                      <a:pt x="210" y="252"/>
                      <a:pt x="200" y="252"/>
                    </a:cubicBezTo>
                    <a:cubicBezTo>
                      <a:pt x="198" y="252"/>
                      <a:pt x="195" y="251"/>
                      <a:pt x="195" y="249"/>
                    </a:cubicBezTo>
                    <a:cubicBezTo>
                      <a:pt x="195" y="246"/>
                      <a:pt x="198" y="246"/>
                      <a:pt x="199" y="245"/>
                    </a:cubicBezTo>
                    <a:cubicBezTo>
                      <a:pt x="197" y="242"/>
                      <a:pt x="199" y="242"/>
                      <a:pt x="199" y="240"/>
                    </a:cubicBezTo>
                    <a:cubicBezTo>
                      <a:pt x="199" y="230"/>
                      <a:pt x="205" y="223"/>
                      <a:pt x="218" y="219"/>
                    </a:cubicBezTo>
                    <a:cubicBezTo>
                      <a:pt x="218" y="217"/>
                      <a:pt x="218" y="216"/>
                      <a:pt x="218" y="214"/>
                    </a:cubicBezTo>
                    <a:cubicBezTo>
                      <a:pt x="214" y="214"/>
                      <a:pt x="215" y="214"/>
                      <a:pt x="213" y="214"/>
                    </a:cubicBezTo>
                    <a:cubicBezTo>
                      <a:pt x="203" y="214"/>
                      <a:pt x="173" y="239"/>
                      <a:pt x="173" y="253"/>
                    </a:cubicBezTo>
                    <a:cubicBezTo>
                      <a:pt x="173" y="255"/>
                      <a:pt x="173" y="258"/>
                      <a:pt x="173" y="260"/>
                    </a:cubicBezTo>
                    <a:cubicBezTo>
                      <a:pt x="173" y="270"/>
                      <a:pt x="164" y="273"/>
                      <a:pt x="154" y="277"/>
                    </a:cubicBezTo>
                    <a:cubicBezTo>
                      <a:pt x="148" y="280"/>
                      <a:pt x="146" y="284"/>
                      <a:pt x="143" y="288"/>
                    </a:cubicBezTo>
                    <a:cubicBezTo>
                      <a:pt x="136" y="297"/>
                      <a:pt x="121" y="301"/>
                      <a:pt x="114" y="308"/>
                    </a:cubicBezTo>
                    <a:cubicBezTo>
                      <a:pt x="107" y="315"/>
                      <a:pt x="91" y="320"/>
                      <a:pt x="79" y="322"/>
                    </a:cubicBezTo>
                    <a:cubicBezTo>
                      <a:pt x="63" y="324"/>
                      <a:pt x="54" y="343"/>
                      <a:pt x="35" y="337"/>
                    </a:cubicBezTo>
                    <a:cubicBezTo>
                      <a:pt x="41" y="329"/>
                      <a:pt x="49" y="333"/>
                      <a:pt x="57" y="328"/>
                    </a:cubicBezTo>
                    <a:cubicBezTo>
                      <a:pt x="62" y="325"/>
                      <a:pt x="66" y="316"/>
                      <a:pt x="71" y="314"/>
                    </a:cubicBezTo>
                    <a:cubicBezTo>
                      <a:pt x="78" y="309"/>
                      <a:pt x="87" y="314"/>
                      <a:pt x="92" y="307"/>
                    </a:cubicBezTo>
                    <a:cubicBezTo>
                      <a:pt x="99" y="297"/>
                      <a:pt x="117" y="290"/>
                      <a:pt x="127" y="283"/>
                    </a:cubicBezTo>
                    <a:cubicBezTo>
                      <a:pt x="137" y="276"/>
                      <a:pt x="137" y="263"/>
                      <a:pt x="148" y="256"/>
                    </a:cubicBezTo>
                    <a:cubicBezTo>
                      <a:pt x="141" y="256"/>
                      <a:pt x="141" y="256"/>
                      <a:pt x="141" y="256"/>
                    </a:cubicBezTo>
                    <a:cubicBezTo>
                      <a:pt x="135" y="259"/>
                      <a:pt x="132" y="262"/>
                      <a:pt x="125" y="262"/>
                    </a:cubicBezTo>
                    <a:cubicBezTo>
                      <a:pt x="120" y="262"/>
                      <a:pt x="117" y="260"/>
                      <a:pt x="113" y="258"/>
                    </a:cubicBezTo>
                    <a:cubicBezTo>
                      <a:pt x="112" y="262"/>
                      <a:pt x="110" y="263"/>
                      <a:pt x="110" y="266"/>
                    </a:cubicBezTo>
                    <a:cubicBezTo>
                      <a:pt x="99" y="262"/>
                      <a:pt x="96" y="260"/>
                      <a:pt x="89" y="254"/>
                    </a:cubicBezTo>
                    <a:cubicBezTo>
                      <a:pt x="88" y="257"/>
                      <a:pt x="88" y="259"/>
                      <a:pt x="88" y="261"/>
                    </a:cubicBezTo>
                    <a:cubicBezTo>
                      <a:pt x="84" y="261"/>
                      <a:pt x="85" y="261"/>
                      <a:pt x="83" y="261"/>
                    </a:cubicBezTo>
                    <a:cubicBezTo>
                      <a:pt x="80" y="261"/>
                      <a:pt x="78" y="264"/>
                      <a:pt x="76" y="264"/>
                    </a:cubicBezTo>
                    <a:cubicBezTo>
                      <a:pt x="74" y="264"/>
                      <a:pt x="72" y="257"/>
                      <a:pt x="72" y="253"/>
                    </a:cubicBezTo>
                    <a:cubicBezTo>
                      <a:pt x="72" y="248"/>
                      <a:pt x="72" y="248"/>
                      <a:pt x="72" y="244"/>
                    </a:cubicBezTo>
                    <a:cubicBezTo>
                      <a:pt x="72" y="243"/>
                      <a:pt x="72" y="238"/>
                      <a:pt x="68" y="238"/>
                    </a:cubicBezTo>
                    <a:cubicBezTo>
                      <a:pt x="65" y="238"/>
                      <a:pt x="61" y="245"/>
                      <a:pt x="60" y="245"/>
                    </a:cubicBezTo>
                    <a:cubicBezTo>
                      <a:pt x="54" y="245"/>
                      <a:pt x="33" y="229"/>
                      <a:pt x="30" y="225"/>
                    </a:cubicBezTo>
                    <a:cubicBezTo>
                      <a:pt x="32" y="225"/>
                      <a:pt x="35" y="224"/>
                      <a:pt x="37" y="224"/>
                    </a:cubicBezTo>
                    <a:cubicBezTo>
                      <a:pt x="33" y="214"/>
                      <a:pt x="19" y="212"/>
                      <a:pt x="19" y="205"/>
                    </a:cubicBezTo>
                    <a:cubicBezTo>
                      <a:pt x="19" y="191"/>
                      <a:pt x="43" y="180"/>
                      <a:pt x="52" y="180"/>
                    </a:cubicBezTo>
                    <a:cubicBezTo>
                      <a:pt x="56" y="180"/>
                      <a:pt x="86" y="169"/>
                      <a:pt x="86" y="163"/>
                    </a:cubicBezTo>
                    <a:cubicBezTo>
                      <a:pt x="86" y="160"/>
                      <a:pt x="79" y="153"/>
                      <a:pt x="79" y="152"/>
                    </a:cubicBezTo>
                    <a:cubicBezTo>
                      <a:pt x="83" y="150"/>
                      <a:pt x="82" y="150"/>
                      <a:pt x="85" y="152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1" y="145"/>
                      <a:pt x="81" y="145"/>
                      <a:pt x="79" y="145"/>
                    </a:cubicBezTo>
                    <a:cubicBezTo>
                      <a:pt x="72" y="145"/>
                      <a:pt x="69" y="153"/>
                      <a:pt x="60" y="153"/>
                    </a:cubicBezTo>
                    <a:cubicBezTo>
                      <a:pt x="51" y="153"/>
                      <a:pt x="48" y="148"/>
                      <a:pt x="41" y="150"/>
                    </a:cubicBezTo>
                    <a:cubicBezTo>
                      <a:pt x="32" y="150"/>
                      <a:pt x="21" y="150"/>
                      <a:pt x="18" y="150"/>
                    </a:cubicBezTo>
                    <a:cubicBezTo>
                      <a:pt x="17" y="143"/>
                      <a:pt x="12" y="141"/>
                      <a:pt x="12" y="137"/>
                    </a:cubicBezTo>
                    <a:cubicBezTo>
                      <a:pt x="12" y="136"/>
                      <a:pt x="13" y="134"/>
                      <a:pt x="13" y="133"/>
                    </a:cubicBezTo>
                    <a:cubicBezTo>
                      <a:pt x="6" y="133"/>
                      <a:pt x="2" y="130"/>
                      <a:pt x="0" y="126"/>
                    </a:cubicBezTo>
                    <a:cubicBezTo>
                      <a:pt x="11" y="119"/>
                      <a:pt x="29" y="113"/>
                      <a:pt x="40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8" y="120"/>
                      <a:pt x="55" y="116"/>
                      <a:pt x="64" y="116"/>
                    </a:cubicBezTo>
                    <a:cubicBezTo>
                      <a:pt x="70" y="116"/>
                      <a:pt x="71" y="118"/>
                      <a:pt x="76" y="116"/>
                    </a:cubicBezTo>
                    <a:cubicBezTo>
                      <a:pt x="72" y="102"/>
                      <a:pt x="63" y="101"/>
                      <a:pt x="50" y="95"/>
                    </a:cubicBezTo>
                    <a:cubicBezTo>
                      <a:pt x="46" y="94"/>
                      <a:pt x="41" y="80"/>
                      <a:pt x="37" y="78"/>
                    </a:cubicBezTo>
                    <a:cubicBezTo>
                      <a:pt x="31" y="75"/>
                      <a:pt x="13" y="71"/>
                      <a:pt x="13" y="68"/>
                    </a:cubicBezTo>
                    <a:cubicBezTo>
                      <a:pt x="13" y="68"/>
                      <a:pt x="20" y="57"/>
                      <a:pt x="20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57" y="38"/>
                      <a:pt x="77" y="21"/>
                      <a:pt x="101" y="14"/>
                    </a:cubicBezTo>
                    <a:cubicBezTo>
                      <a:pt x="107" y="12"/>
                      <a:pt x="111" y="15"/>
                      <a:pt x="117" y="13"/>
                    </a:cubicBezTo>
                    <a:cubicBezTo>
                      <a:pt x="124" y="10"/>
                      <a:pt x="128" y="0"/>
                      <a:pt x="136" y="0"/>
                    </a:cubicBezTo>
                    <a:cubicBezTo>
                      <a:pt x="142" y="0"/>
                      <a:pt x="144" y="5"/>
                      <a:pt x="150" y="7"/>
                    </a:cubicBezTo>
                    <a:cubicBezTo>
                      <a:pt x="147" y="10"/>
                      <a:pt x="147" y="11"/>
                      <a:pt x="146" y="13"/>
                    </a:cubicBezTo>
                    <a:cubicBezTo>
                      <a:pt x="150" y="14"/>
                      <a:pt x="154" y="11"/>
                      <a:pt x="157" y="7"/>
                    </a:cubicBezTo>
                    <a:cubicBezTo>
                      <a:pt x="162" y="9"/>
                      <a:pt x="163" y="10"/>
                      <a:pt x="167" y="11"/>
                    </a:cubicBezTo>
                    <a:cubicBezTo>
                      <a:pt x="189" y="11"/>
                      <a:pt x="189" y="11"/>
                      <a:pt x="189" y="11"/>
                    </a:cubicBezTo>
                    <a:cubicBezTo>
                      <a:pt x="194" y="15"/>
                      <a:pt x="196" y="17"/>
                      <a:pt x="202" y="20"/>
                    </a:cubicBezTo>
                    <a:cubicBezTo>
                      <a:pt x="236" y="20"/>
                      <a:pt x="236" y="20"/>
                      <a:pt x="236" y="20"/>
                    </a:cubicBezTo>
                    <a:cubicBezTo>
                      <a:pt x="245" y="29"/>
                      <a:pt x="272" y="31"/>
                      <a:pt x="286" y="31"/>
                    </a:cubicBezTo>
                    <a:cubicBezTo>
                      <a:pt x="294" y="31"/>
                      <a:pt x="299" y="28"/>
                      <a:pt x="307" y="28"/>
                    </a:cubicBezTo>
                    <a:cubicBezTo>
                      <a:pt x="319" y="28"/>
                      <a:pt x="323" y="34"/>
                      <a:pt x="334" y="37"/>
                    </a:cubicBezTo>
                    <a:cubicBezTo>
                      <a:pt x="334" y="36"/>
                      <a:pt x="334" y="36"/>
                      <a:pt x="334" y="36"/>
                    </a:cubicBezTo>
                    <a:lnTo>
                      <a:pt x="334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Freeform 52"/>
              <p:cNvSpPr>
                <a:spLocks/>
              </p:cNvSpPr>
              <p:nvPr/>
            </p:nvSpPr>
            <p:spPr bwMode="auto">
              <a:xfrm>
                <a:off x="2149475" y="1820863"/>
                <a:ext cx="28575" cy="38100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11"/>
                  </a:cxn>
                  <a:cxn ang="0">
                    <a:pos x="11" y="2"/>
                  </a:cxn>
                  <a:cxn ang="0">
                    <a:pos x="22" y="25"/>
                  </a:cxn>
                  <a:cxn ang="0">
                    <a:pos x="18" y="29"/>
                  </a:cxn>
                  <a:cxn ang="0">
                    <a:pos x="9" y="20"/>
                  </a:cxn>
                  <a:cxn ang="0">
                    <a:pos x="9" y="11"/>
                  </a:cxn>
                </a:cxnLst>
                <a:rect l="0" t="0" r="r" b="b"/>
                <a:pathLst>
                  <a:path w="22" h="29">
                    <a:moveTo>
                      <a:pt x="9" y="11"/>
                    </a:moveTo>
                    <a:cubicBezTo>
                      <a:pt x="2" y="9"/>
                      <a:pt x="5" y="7"/>
                      <a:pt x="0" y="11"/>
                    </a:cubicBezTo>
                    <a:cubicBezTo>
                      <a:pt x="0" y="0"/>
                      <a:pt x="2" y="0"/>
                      <a:pt x="11" y="2"/>
                    </a:cubicBezTo>
                    <a:cubicBezTo>
                      <a:pt x="10" y="14"/>
                      <a:pt x="22" y="15"/>
                      <a:pt x="22" y="25"/>
                    </a:cubicBezTo>
                    <a:cubicBezTo>
                      <a:pt x="22" y="28"/>
                      <a:pt x="20" y="29"/>
                      <a:pt x="18" y="29"/>
                    </a:cubicBezTo>
                    <a:cubicBezTo>
                      <a:pt x="14" y="29"/>
                      <a:pt x="9" y="20"/>
                      <a:pt x="9" y="20"/>
                    </a:cubicBezTo>
                    <a:cubicBezTo>
                      <a:pt x="9" y="16"/>
                      <a:pt x="8" y="13"/>
                      <a:pt x="9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" name="Freeform 53"/>
              <p:cNvSpPr>
                <a:spLocks/>
              </p:cNvSpPr>
              <p:nvPr/>
            </p:nvSpPr>
            <p:spPr bwMode="auto">
              <a:xfrm>
                <a:off x="2105025" y="1776413"/>
                <a:ext cx="30163" cy="46038"/>
              </a:xfrm>
              <a:custGeom>
                <a:avLst/>
                <a:gdLst/>
                <a:ahLst/>
                <a:cxnLst>
                  <a:cxn ang="0">
                    <a:pos x="15" y="18"/>
                  </a:cxn>
                  <a:cxn ang="0">
                    <a:pos x="19" y="18"/>
                  </a:cxn>
                  <a:cxn ang="0">
                    <a:pos x="19" y="35"/>
                  </a:cxn>
                  <a:cxn ang="0">
                    <a:pos x="11" y="17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5" y="0"/>
                  </a:cxn>
                  <a:cxn ang="0">
                    <a:pos x="15" y="18"/>
                  </a:cxn>
                </a:cxnLst>
                <a:rect l="0" t="0" r="r" b="b"/>
                <a:pathLst>
                  <a:path w="23" h="35">
                    <a:moveTo>
                      <a:pt x="15" y="18"/>
                    </a:moveTo>
                    <a:cubicBezTo>
                      <a:pt x="15" y="19"/>
                      <a:pt x="19" y="19"/>
                      <a:pt x="19" y="18"/>
                    </a:cubicBezTo>
                    <a:cubicBezTo>
                      <a:pt x="19" y="24"/>
                      <a:pt x="23" y="30"/>
                      <a:pt x="19" y="35"/>
                    </a:cubicBezTo>
                    <a:cubicBezTo>
                      <a:pt x="13" y="30"/>
                      <a:pt x="11" y="24"/>
                      <a:pt x="11" y="17"/>
                    </a:cubicBezTo>
                    <a:cubicBezTo>
                      <a:pt x="5" y="16"/>
                      <a:pt x="0" y="11"/>
                      <a:pt x="0" y="4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3" y="0"/>
                      <a:pt x="9" y="3"/>
                      <a:pt x="15" y="0"/>
                    </a:cubicBezTo>
                    <a:cubicBezTo>
                      <a:pt x="15" y="11"/>
                      <a:pt x="13" y="11"/>
                      <a:pt x="15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Freeform 54"/>
              <p:cNvSpPr>
                <a:spLocks/>
              </p:cNvSpPr>
              <p:nvPr/>
            </p:nvSpPr>
            <p:spPr bwMode="auto">
              <a:xfrm>
                <a:off x="2389188" y="1335088"/>
                <a:ext cx="307975" cy="161925"/>
              </a:xfrm>
              <a:custGeom>
                <a:avLst/>
                <a:gdLst/>
                <a:ahLst/>
                <a:cxnLst>
                  <a:cxn ang="0">
                    <a:pos x="214" y="96"/>
                  </a:cxn>
                  <a:cxn ang="0">
                    <a:pos x="209" y="100"/>
                  </a:cxn>
                  <a:cxn ang="0">
                    <a:pos x="215" y="103"/>
                  </a:cxn>
                  <a:cxn ang="0">
                    <a:pos x="220" y="110"/>
                  </a:cxn>
                  <a:cxn ang="0">
                    <a:pos x="195" y="118"/>
                  </a:cxn>
                  <a:cxn ang="0">
                    <a:pos x="158" y="104"/>
                  </a:cxn>
                  <a:cxn ang="0">
                    <a:pos x="147" y="112"/>
                  </a:cxn>
                  <a:cxn ang="0">
                    <a:pos x="115" y="121"/>
                  </a:cxn>
                  <a:cxn ang="0">
                    <a:pos x="75" y="121"/>
                  </a:cxn>
                  <a:cxn ang="0">
                    <a:pos x="68" y="110"/>
                  </a:cxn>
                  <a:cxn ang="0">
                    <a:pos x="43" y="108"/>
                  </a:cxn>
                  <a:cxn ang="0">
                    <a:pos x="23" y="92"/>
                  </a:cxn>
                  <a:cxn ang="0">
                    <a:pos x="65" y="82"/>
                  </a:cxn>
                  <a:cxn ang="0">
                    <a:pos x="80" y="81"/>
                  </a:cxn>
                  <a:cxn ang="0">
                    <a:pos x="69" y="77"/>
                  </a:cxn>
                  <a:cxn ang="0">
                    <a:pos x="45" y="77"/>
                  </a:cxn>
                  <a:cxn ang="0">
                    <a:pos x="12" y="69"/>
                  </a:cxn>
                  <a:cxn ang="0">
                    <a:pos x="29" y="60"/>
                  </a:cxn>
                  <a:cxn ang="0">
                    <a:pos x="14" y="59"/>
                  </a:cxn>
                  <a:cxn ang="0">
                    <a:pos x="0" y="51"/>
                  </a:cxn>
                  <a:cxn ang="0">
                    <a:pos x="56" y="13"/>
                  </a:cxn>
                  <a:cxn ang="0">
                    <a:pos x="64" y="29"/>
                  </a:cxn>
                  <a:cxn ang="0">
                    <a:pos x="78" y="21"/>
                  </a:cxn>
                  <a:cxn ang="0">
                    <a:pos x="98" y="34"/>
                  </a:cxn>
                  <a:cxn ang="0">
                    <a:pos x="111" y="31"/>
                  </a:cxn>
                  <a:cxn ang="0">
                    <a:pos x="109" y="23"/>
                  </a:cxn>
                  <a:cxn ang="0">
                    <a:pos x="118" y="23"/>
                  </a:cxn>
                  <a:cxn ang="0">
                    <a:pos x="133" y="35"/>
                  </a:cxn>
                  <a:cxn ang="0">
                    <a:pos x="140" y="51"/>
                  </a:cxn>
                  <a:cxn ang="0">
                    <a:pos x="146" y="48"/>
                  </a:cxn>
                  <a:cxn ang="0">
                    <a:pos x="136" y="17"/>
                  </a:cxn>
                  <a:cxn ang="0">
                    <a:pos x="144" y="12"/>
                  </a:cxn>
                  <a:cxn ang="0">
                    <a:pos x="156" y="12"/>
                  </a:cxn>
                  <a:cxn ang="0">
                    <a:pos x="156" y="7"/>
                  </a:cxn>
                  <a:cxn ang="0">
                    <a:pos x="169" y="0"/>
                  </a:cxn>
                  <a:cxn ang="0">
                    <a:pos x="184" y="10"/>
                  </a:cxn>
                  <a:cxn ang="0">
                    <a:pos x="175" y="24"/>
                  </a:cxn>
                  <a:cxn ang="0">
                    <a:pos x="187" y="62"/>
                  </a:cxn>
                  <a:cxn ang="0">
                    <a:pos x="232" y="92"/>
                  </a:cxn>
                  <a:cxn ang="0">
                    <a:pos x="214" y="96"/>
                  </a:cxn>
                </a:cxnLst>
                <a:rect l="0" t="0" r="r" b="b"/>
                <a:pathLst>
                  <a:path w="232" h="121">
                    <a:moveTo>
                      <a:pt x="214" y="96"/>
                    </a:moveTo>
                    <a:cubicBezTo>
                      <a:pt x="211" y="96"/>
                      <a:pt x="209" y="97"/>
                      <a:pt x="209" y="100"/>
                    </a:cubicBezTo>
                    <a:cubicBezTo>
                      <a:pt x="209" y="103"/>
                      <a:pt x="214" y="103"/>
                      <a:pt x="215" y="103"/>
                    </a:cubicBezTo>
                    <a:cubicBezTo>
                      <a:pt x="216" y="107"/>
                      <a:pt x="218" y="108"/>
                      <a:pt x="220" y="110"/>
                    </a:cubicBezTo>
                    <a:cubicBezTo>
                      <a:pt x="216" y="118"/>
                      <a:pt x="206" y="118"/>
                      <a:pt x="195" y="118"/>
                    </a:cubicBezTo>
                    <a:cubicBezTo>
                      <a:pt x="177" y="118"/>
                      <a:pt x="171" y="104"/>
                      <a:pt x="158" y="104"/>
                    </a:cubicBezTo>
                    <a:cubicBezTo>
                      <a:pt x="150" y="104"/>
                      <a:pt x="154" y="109"/>
                      <a:pt x="147" y="112"/>
                    </a:cubicBezTo>
                    <a:cubicBezTo>
                      <a:pt x="135" y="118"/>
                      <a:pt x="124" y="115"/>
                      <a:pt x="115" y="121"/>
                    </a:cubicBezTo>
                    <a:cubicBezTo>
                      <a:pt x="95" y="121"/>
                      <a:pt x="87" y="121"/>
                      <a:pt x="75" y="121"/>
                    </a:cubicBezTo>
                    <a:cubicBezTo>
                      <a:pt x="68" y="121"/>
                      <a:pt x="73" y="114"/>
                      <a:pt x="68" y="110"/>
                    </a:cubicBezTo>
                    <a:cubicBezTo>
                      <a:pt x="63" y="107"/>
                      <a:pt x="49" y="108"/>
                      <a:pt x="43" y="108"/>
                    </a:cubicBezTo>
                    <a:cubicBezTo>
                      <a:pt x="34" y="108"/>
                      <a:pt x="26" y="98"/>
                      <a:pt x="23" y="92"/>
                    </a:cubicBezTo>
                    <a:cubicBezTo>
                      <a:pt x="33" y="85"/>
                      <a:pt x="47" y="82"/>
                      <a:pt x="65" y="82"/>
                    </a:cubicBezTo>
                    <a:cubicBezTo>
                      <a:pt x="72" y="82"/>
                      <a:pt x="75" y="82"/>
                      <a:pt x="80" y="81"/>
                    </a:cubicBezTo>
                    <a:cubicBezTo>
                      <a:pt x="77" y="80"/>
                      <a:pt x="73" y="77"/>
                      <a:pt x="69" y="77"/>
                    </a:cubicBezTo>
                    <a:cubicBezTo>
                      <a:pt x="60" y="77"/>
                      <a:pt x="50" y="77"/>
                      <a:pt x="45" y="77"/>
                    </a:cubicBezTo>
                    <a:cubicBezTo>
                      <a:pt x="36" y="77"/>
                      <a:pt x="12" y="81"/>
                      <a:pt x="12" y="69"/>
                    </a:cubicBezTo>
                    <a:cubicBezTo>
                      <a:pt x="12" y="59"/>
                      <a:pt x="24" y="63"/>
                      <a:pt x="29" y="60"/>
                    </a:cubicBezTo>
                    <a:cubicBezTo>
                      <a:pt x="22" y="58"/>
                      <a:pt x="19" y="59"/>
                      <a:pt x="14" y="59"/>
                    </a:cubicBezTo>
                    <a:cubicBezTo>
                      <a:pt x="9" y="59"/>
                      <a:pt x="0" y="53"/>
                      <a:pt x="0" y="51"/>
                    </a:cubicBezTo>
                    <a:cubicBezTo>
                      <a:pt x="0" y="29"/>
                      <a:pt x="41" y="13"/>
                      <a:pt x="56" y="13"/>
                    </a:cubicBezTo>
                    <a:cubicBezTo>
                      <a:pt x="63" y="13"/>
                      <a:pt x="62" y="26"/>
                      <a:pt x="64" y="29"/>
                    </a:cubicBezTo>
                    <a:cubicBezTo>
                      <a:pt x="68" y="26"/>
                      <a:pt x="71" y="21"/>
                      <a:pt x="78" y="21"/>
                    </a:cubicBezTo>
                    <a:cubicBezTo>
                      <a:pt x="90" y="21"/>
                      <a:pt x="94" y="26"/>
                      <a:pt x="98" y="34"/>
                    </a:cubicBezTo>
                    <a:cubicBezTo>
                      <a:pt x="102" y="33"/>
                      <a:pt x="106" y="32"/>
                      <a:pt x="111" y="31"/>
                    </a:cubicBezTo>
                    <a:cubicBezTo>
                      <a:pt x="110" y="27"/>
                      <a:pt x="109" y="25"/>
                      <a:pt x="109" y="23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24" y="25"/>
                      <a:pt x="131" y="30"/>
                      <a:pt x="133" y="35"/>
                    </a:cubicBezTo>
                    <a:cubicBezTo>
                      <a:pt x="135" y="40"/>
                      <a:pt x="132" y="51"/>
                      <a:pt x="140" y="51"/>
                    </a:cubicBezTo>
                    <a:cubicBezTo>
                      <a:pt x="144" y="51"/>
                      <a:pt x="144" y="50"/>
                      <a:pt x="146" y="48"/>
                    </a:cubicBezTo>
                    <a:cubicBezTo>
                      <a:pt x="142" y="42"/>
                      <a:pt x="136" y="21"/>
                      <a:pt x="136" y="17"/>
                    </a:cubicBezTo>
                    <a:cubicBezTo>
                      <a:pt x="136" y="14"/>
                      <a:pt x="140" y="12"/>
                      <a:pt x="144" y="12"/>
                    </a:cubicBezTo>
                    <a:cubicBezTo>
                      <a:pt x="152" y="12"/>
                      <a:pt x="149" y="15"/>
                      <a:pt x="156" y="12"/>
                    </a:cubicBezTo>
                    <a:cubicBezTo>
                      <a:pt x="156" y="10"/>
                      <a:pt x="156" y="9"/>
                      <a:pt x="156" y="7"/>
                    </a:cubicBezTo>
                    <a:cubicBezTo>
                      <a:pt x="156" y="3"/>
                      <a:pt x="162" y="0"/>
                      <a:pt x="169" y="0"/>
                    </a:cubicBezTo>
                    <a:cubicBezTo>
                      <a:pt x="177" y="0"/>
                      <a:pt x="184" y="3"/>
                      <a:pt x="184" y="10"/>
                    </a:cubicBezTo>
                    <a:cubicBezTo>
                      <a:pt x="184" y="16"/>
                      <a:pt x="175" y="20"/>
                      <a:pt x="175" y="24"/>
                    </a:cubicBezTo>
                    <a:cubicBezTo>
                      <a:pt x="175" y="40"/>
                      <a:pt x="187" y="50"/>
                      <a:pt x="187" y="62"/>
                    </a:cubicBezTo>
                    <a:cubicBezTo>
                      <a:pt x="187" y="76"/>
                      <a:pt x="224" y="85"/>
                      <a:pt x="232" y="92"/>
                    </a:cubicBezTo>
                    <a:cubicBezTo>
                      <a:pt x="224" y="97"/>
                      <a:pt x="222" y="96"/>
                      <a:pt x="214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" name="Freeform 55"/>
              <p:cNvSpPr>
                <a:spLocks/>
              </p:cNvSpPr>
              <p:nvPr/>
            </p:nvSpPr>
            <p:spPr bwMode="auto">
              <a:xfrm>
                <a:off x="2274888" y="1309688"/>
                <a:ext cx="173038" cy="114300"/>
              </a:xfrm>
              <a:custGeom>
                <a:avLst/>
                <a:gdLst/>
                <a:ahLst/>
                <a:cxnLst>
                  <a:cxn ang="0">
                    <a:pos x="28" y="82"/>
                  </a:cxn>
                  <a:cxn ang="0">
                    <a:pos x="22" y="73"/>
                  </a:cxn>
                  <a:cxn ang="0">
                    <a:pos x="0" y="64"/>
                  </a:cxn>
                  <a:cxn ang="0">
                    <a:pos x="22" y="21"/>
                  </a:cxn>
                  <a:cxn ang="0">
                    <a:pos x="16" y="5"/>
                  </a:cxn>
                  <a:cxn ang="0">
                    <a:pos x="42" y="5"/>
                  </a:cxn>
                  <a:cxn ang="0">
                    <a:pos x="60" y="2"/>
                  </a:cxn>
                  <a:cxn ang="0">
                    <a:pos x="84" y="11"/>
                  </a:cxn>
                  <a:cxn ang="0">
                    <a:pos x="99" y="10"/>
                  </a:cxn>
                  <a:cxn ang="0">
                    <a:pos x="130" y="29"/>
                  </a:cxn>
                  <a:cxn ang="0">
                    <a:pos x="102" y="38"/>
                  </a:cxn>
                  <a:cxn ang="0">
                    <a:pos x="69" y="71"/>
                  </a:cxn>
                  <a:cxn ang="0">
                    <a:pos x="35" y="86"/>
                  </a:cxn>
                  <a:cxn ang="0">
                    <a:pos x="28" y="82"/>
                  </a:cxn>
                </a:cxnLst>
                <a:rect l="0" t="0" r="r" b="b"/>
                <a:pathLst>
                  <a:path w="130" h="86">
                    <a:moveTo>
                      <a:pt x="28" y="82"/>
                    </a:moveTo>
                    <a:cubicBezTo>
                      <a:pt x="26" y="82"/>
                      <a:pt x="23" y="75"/>
                      <a:pt x="22" y="73"/>
                    </a:cubicBezTo>
                    <a:cubicBezTo>
                      <a:pt x="18" y="68"/>
                      <a:pt x="0" y="69"/>
                      <a:pt x="0" y="64"/>
                    </a:cubicBezTo>
                    <a:cubicBezTo>
                      <a:pt x="0" y="49"/>
                      <a:pt x="22" y="37"/>
                      <a:pt x="22" y="21"/>
                    </a:cubicBezTo>
                    <a:cubicBezTo>
                      <a:pt x="22" y="17"/>
                      <a:pt x="16" y="10"/>
                      <a:pt x="16" y="5"/>
                    </a:cubicBezTo>
                    <a:cubicBezTo>
                      <a:pt x="27" y="1"/>
                      <a:pt x="32" y="5"/>
                      <a:pt x="42" y="5"/>
                    </a:cubicBezTo>
                    <a:cubicBezTo>
                      <a:pt x="48" y="5"/>
                      <a:pt x="52" y="0"/>
                      <a:pt x="60" y="2"/>
                    </a:cubicBezTo>
                    <a:cubicBezTo>
                      <a:pt x="70" y="5"/>
                      <a:pt x="74" y="10"/>
                      <a:pt x="84" y="11"/>
                    </a:cubicBezTo>
                    <a:cubicBezTo>
                      <a:pt x="88" y="15"/>
                      <a:pt x="93" y="10"/>
                      <a:pt x="99" y="10"/>
                    </a:cubicBezTo>
                    <a:cubicBezTo>
                      <a:pt x="108" y="10"/>
                      <a:pt x="130" y="19"/>
                      <a:pt x="130" y="29"/>
                    </a:cubicBezTo>
                    <a:cubicBezTo>
                      <a:pt x="130" y="34"/>
                      <a:pt x="106" y="37"/>
                      <a:pt x="102" y="38"/>
                    </a:cubicBezTo>
                    <a:cubicBezTo>
                      <a:pt x="88" y="43"/>
                      <a:pt x="69" y="61"/>
                      <a:pt x="69" y="71"/>
                    </a:cubicBezTo>
                    <a:cubicBezTo>
                      <a:pt x="69" y="75"/>
                      <a:pt x="38" y="86"/>
                      <a:pt x="35" y="86"/>
                    </a:cubicBezTo>
                    <a:cubicBezTo>
                      <a:pt x="32" y="86"/>
                      <a:pt x="30" y="82"/>
                      <a:pt x="28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" name="Freeform 56"/>
              <p:cNvSpPr>
                <a:spLocks/>
              </p:cNvSpPr>
              <p:nvPr/>
            </p:nvSpPr>
            <p:spPr bwMode="auto">
              <a:xfrm>
                <a:off x="2413000" y="1228725"/>
                <a:ext cx="204788" cy="87313"/>
              </a:xfrm>
              <a:custGeom>
                <a:avLst/>
                <a:gdLst/>
                <a:ahLst/>
                <a:cxnLst>
                  <a:cxn ang="0">
                    <a:pos x="53" y="65"/>
                  </a:cxn>
                  <a:cxn ang="0">
                    <a:pos x="41" y="59"/>
                  </a:cxn>
                  <a:cxn ang="0">
                    <a:pos x="53" y="53"/>
                  </a:cxn>
                  <a:cxn ang="0">
                    <a:pos x="46" y="43"/>
                  </a:cxn>
                  <a:cxn ang="0">
                    <a:pos x="41" y="49"/>
                  </a:cxn>
                  <a:cxn ang="0">
                    <a:pos x="22" y="52"/>
                  </a:cxn>
                  <a:cxn ang="0">
                    <a:pos x="7" y="49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11" y="31"/>
                  </a:cxn>
                  <a:cxn ang="0">
                    <a:pos x="31" y="36"/>
                  </a:cxn>
                  <a:cxn ang="0">
                    <a:pos x="11" y="30"/>
                  </a:cxn>
                  <a:cxn ang="0">
                    <a:pos x="11" y="23"/>
                  </a:cxn>
                  <a:cxn ang="0">
                    <a:pos x="19" y="23"/>
                  </a:cxn>
                  <a:cxn ang="0">
                    <a:pos x="38" y="26"/>
                  </a:cxn>
                  <a:cxn ang="0">
                    <a:pos x="16" y="22"/>
                  </a:cxn>
                  <a:cxn ang="0">
                    <a:pos x="25" y="17"/>
                  </a:cxn>
                  <a:cxn ang="0">
                    <a:pos x="36" y="18"/>
                  </a:cxn>
                  <a:cxn ang="0">
                    <a:pos x="23" y="12"/>
                  </a:cxn>
                  <a:cxn ang="0">
                    <a:pos x="38" y="12"/>
                  </a:cxn>
                  <a:cxn ang="0">
                    <a:pos x="45" y="19"/>
                  </a:cxn>
                  <a:cxn ang="0">
                    <a:pos x="55" y="19"/>
                  </a:cxn>
                  <a:cxn ang="0">
                    <a:pos x="97" y="36"/>
                  </a:cxn>
                  <a:cxn ang="0">
                    <a:pos x="107" y="30"/>
                  </a:cxn>
                  <a:cxn ang="0">
                    <a:pos x="98" y="29"/>
                  </a:cxn>
                  <a:cxn ang="0">
                    <a:pos x="102" y="27"/>
                  </a:cxn>
                  <a:cxn ang="0">
                    <a:pos x="102" y="21"/>
                  </a:cxn>
                  <a:cxn ang="0">
                    <a:pos x="91" y="15"/>
                  </a:cxn>
                  <a:cxn ang="0">
                    <a:pos x="107" y="0"/>
                  </a:cxn>
                  <a:cxn ang="0">
                    <a:pos x="116" y="4"/>
                  </a:cxn>
                  <a:cxn ang="0">
                    <a:pos x="116" y="9"/>
                  </a:cxn>
                  <a:cxn ang="0">
                    <a:pos x="132" y="26"/>
                  </a:cxn>
                  <a:cxn ang="0">
                    <a:pos x="144" y="20"/>
                  </a:cxn>
                  <a:cxn ang="0">
                    <a:pos x="154" y="31"/>
                  </a:cxn>
                  <a:cxn ang="0">
                    <a:pos x="140" y="52"/>
                  </a:cxn>
                  <a:cxn ang="0">
                    <a:pos x="111" y="51"/>
                  </a:cxn>
                  <a:cxn ang="0">
                    <a:pos x="82" y="59"/>
                  </a:cxn>
                  <a:cxn ang="0">
                    <a:pos x="53" y="65"/>
                  </a:cxn>
                </a:cxnLst>
                <a:rect l="0" t="0" r="r" b="b"/>
                <a:pathLst>
                  <a:path w="154" h="65">
                    <a:moveTo>
                      <a:pt x="53" y="65"/>
                    </a:moveTo>
                    <a:cubicBezTo>
                      <a:pt x="48" y="65"/>
                      <a:pt x="41" y="61"/>
                      <a:pt x="41" y="59"/>
                    </a:cubicBezTo>
                    <a:cubicBezTo>
                      <a:pt x="41" y="52"/>
                      <a:pt x="47" y="53"/>
                      <a:pt x="53" y="53"/>
                    </a:cubicBezTo>
                    <a:cubicBezTo>
                      <a:pt x="50" y="50"/>
                      <a:pt x="46" y="48"/>
                      <a:pt x="46" y="43"/>
                    </a:cubicBezTo>
                    <a:cubicBezTo>
                      <a:pt x="43" y="44"/>
                      <a:pt x="41" y="46"/>
                      <a:pt x="41" y="49"/>
                    </a:cubicBezTo>
                    <a:cubicBezTo>
                      <a:pt x="33" y="50"/>
                      <a:pt x="27" y="52"/>
                      <a:pt x="22" y="52"/>
                    </a:cubicBezTo>
                    <a:cubicBezTo>
                      <a:pt x="16" y="52"/>
                      <a:pt x="10" y="49"/>
                      <a:pt x="7" y="49"/>
                    </a:cubicBezTo>
                    <a:cubicBezTo>
                      <a:pt x="3" y="49"/>
                      <a:pt x="0" y="46"/>
                      <a:pt x="0" y="42"/>
                    </a:cubicBezTo>
                    <a:cubicBezTo>
                      <a:pt x="0" y="38"/>
                      <a:pt x="2" y="39"/>
                      <a:pt x="0" y="36"/>
                    </a:cubicBezTo>
                    <a:cubicBezTo>
                      <a:pt x="5" y="35"/>
                      <a:pt x="7" y="31"/>
                      <a:pt x="11" y="31"/>
                    </a:cubicBezTo>
                    <a:cubicBezTo>
                      <a:pt x="20" y="31"/>
                      <a:pt x="24" y="35"/>
                      <a:pt x="31" y="36"/>
                    </a:cubicBezTo>
                    <a:cubicBezTo>
                      <a:pt x="24" y="35"/>
                      <a:pt x="17" y="32"/>
                      <a:pt x="11" y="3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9" y="23"/>
                      <a:pt x="19" y="23"/>
                    </a:cubicBezTo>
                    <a:cubicBezTo>
                      <a:pt x="20" y="23"/>
                      <a:pt x="34" y="26"/>
                      <a:pt x="38" y="26"/>
                    </a:cubicBezTo>
                    <a:cubicBezTo>
                      <a:pt x="30" y="25"/>
                      <a:pt x="23" y="26"/>
                      <a:pt x="16" y="22"/>
                    </a:cubicBezTo>
                    <a:cubicBezTo>
                      <a:pt x="18" y="19"/>
                      <a:pt x="22" y="17"/>
                      <a:pt x="25" y="17"/>
                    </a:cubicBezTo>
                    <a:cubicBezTo>
                      <a:pt x="31" y="17"/>
                      <a:pt x="32" y="19"/>
                      <a:pt x="36" y="18"/>
                    </a:cubicBezTo>
                    <a:cubicBezTo>
                      <a:pt x="31" y="19"/>
                      <a:pt x="23" y="18"/>
                      <a:pt x="23" y="12"/>
                    </a:cubicBezTo>
                    <a:cubicBezTo>
                      <a:pt x="31" y="11"/>
                      <a:pt x="34" y="12"/>
                      <a:pt x="38" y="12"/>
                    </a:cubicBezTo>
                    <a:cubicBezTo>
                      <a:pt x="39" y="12"/>
                      <a:pt x="45" y="14"/>
                      <a:pt x="45" y="19"/>
                    </a:cubicBezTo>
                    <a:cubicBezTo>
                      <a:pt x="50" y="19"/>
                      <a:pt x="54" y="19"/>
                      <a:pt x="55" y="19"/>
                    </a:cubicBezTo>
                    <a:cubicBezTo>
                      <a:pt x="68" y="19"/>
                      <a:pt x="78" y="36"/>
                      <a:pt x="97" y="36"/>
                    </a:cubicBezTo>
                    <a:cubicBezTo>
                      <a:pt x="103" y="36"/>
                      <a:pt x="105" y="34"/>
                      <a:pt x="107" y="30"/>
                    </a:cubicBezTo>
                    <a:cubicBezTo>
                      <a:pt x="102" y="30"/>
                      <a:pt x="100" y="30"/>
                      <a:pt x="98" y="29"/>
                    </a:cubicBezTo>
                    <a:cubicBezTo>
                      <a:pt x="98" y="28"/>
                      <a:pt x="101" y="27"/>
                      <a:pt x="102" y="27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9" y="21"/>
                      <a:pt x="91" y="19"/>
                      <a:pt x="91" y="15"/>
                    </a:cubicBezTo>
                    <a:cubicBezTo>
                      <a:pt x="91" y="7"/>
                      <a:pt x="103" y="4"/>
                      <a:pt x="107" y="0"/>
                    </a:cubicBezTo>
                    <a:cubicBezTo>
                      <a:pt x="110" y="2"/>
                      <a:pt x="113" y="4"/>
                      <a:pt x="116" y="4"/>
                    </a:cubicBezTo>
                    <a:cubicBezTo>
                      <a:pt x="115" y="7"/>
                      <a:pt x="116" y="8"/>
                      <a:pt x="116" y="9"/>
                    </a:cubicBezTo>
                    <a:cubicBezTo>
                      <a:pt x="116" y="16"/>
                      <a:pt x="124" y="26"/>
                      <a:pt x="132" y="26"/>
                    </a:cubicBezTo>
                    <a:cubicBezTo>
                      <a:pt x="136" y="26"/>
                      <a:pt x="139" y="20"/>
                      <a:pt x="144" y="20"/>
                    </a:cubicBezTo>
                    <a:cubicBezTo>
                      <a:pt x="150" y="20"/>
                      <a:pt x="154" y="26"/>
                      <a:pt x="154" y="31"/>
                    </a:cubicBezTo>
                    <a:cubicBezTo>
                      <a:pt x="154" y="37"/>
                      <a:pt x="144" y="51"/>
                      <a:pt x="140" y="52"/>
                    </a:cubicBezTo>
                    <a:cubicBezTo>
                      <a:pt x="137" y="53"/>
                      <a:pt x="111" y="50"/>
                      <a:pt x="111" y="51"/>
                    </a:cubicBezTo>
                    <a:cubicBezTo>
                      <a:pt x="111" y="52"/>
                      <a:pt x="83" y="58"/>
                      <a:pt x="82" y="59"/>
                    </a:cubicBezTo>
                    <a:cubicBezTo>
                      <a:pt x="73" y="62"/>
                      <a:pt x="64" y="65"/>
                      <a:pt x="53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" name="Freeform 57"/>
              <p:cNvSpPr>
                <a:spLocks/>
              </p:cNvSpPr>
              <p:nvPr/>
            </p:nvSpPr>
            <p:spPr bwMode="auto">
              <a:xfrm>
                <a:off x="2382838" y="1260475"/>
                <a:ext cx="28575" cy="20638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0" y="11"/>
                  </a:cxn>
                  <a:cxn ang="0">
                    <a:pos x="21" y="0"/>
                  </a:cxn>
                  <a:cxn ang="0">
                    <a:pos x="8" y="16"/>
                  </a:cxn>
                </a:cxnLst>
                <a:rect l="0" t="0" r="r" b="b"/>
                <a:pathLst>
                  <a:path w="21" h="16">
                    <a:moveTo>
                      <a:pt x="8" y="16"/>
                    </a:moveTo>
                    <a:cubicBezTo>
                      <a:pt x="4" y="16"/>
                      <a:pt x="0" y="14"/>
                      <a:pt x="0" y="11"/>
                    </a:cubicBezTo>
                    <a:cubicBezTo>
                      <a:pt x="0" y="3"/>
                      <a:pt x="16" y="0"/>
                      <a:pt x="21" y="0"/>
                    </a:cubicBezTo>
                    <a:cubicBezTo>
                      <a:pt x="20" y="7"/>
                      <a:pt x="13" y="16"/>
                      <a:pt x="8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" name="Freeform 58"/>
              <p:cNvSpPr>
                <a:spLocks/>
              </p:cNvSpPr>
              <p:nvPr/>
            </p:nvSpPr>
            <p:spPr bwMode="auto">
              <a:xfrm>
                <a:off x="2457450" y="1230313"/>
                <a:ext cx="22225" cy="7938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6"/>
                  </a:cxn>
                  <a:cxn ang="0">
                    <a:pos x="6" y="6"/>
                  </a:cxn>
                </a:cxnLst>
                <a:rect l="0" t="0" r="r" b="b"/>
                <a:pathLst>
                  <a:path w="16" h="6">
                    <a:moveTo>
                      <a:pt x="6" y="6"/>
                    </a:moveTo>
                    <a:cubicBezTo>
                      <a:pt x="4" y="6"/>
                      <a:pt x="0" y="4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6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" name="Freeform 59"/>
              <p:cNvSpPr>
                <a:spLocks/>
              </p:cNvSpPr>
              <p:nvPr/>
            </p:nvSpPr>
            <p:spPr bwMode="auto">
              <a:xfrm>
                <a:off x="2324100" y="1203325"/>
                <a:ext cx="117475" cy="65088"/>
              </a:xfrm>
              <a:custGeom>
                <a:avLst/>
                <a:gdLst/>
                <a:ahLst/>
                <a:cxnLst>
                  <a:cxn ang="0">
                    <a:pos x="88" y="8"/>
                  </a:cxn>
                  <a:cxn ang="0">
                    <a:pos x="82" y="15"/>
                  </a:cxn>
                  <a:cxn ang="0">
                    <a:pos x="86" y="24"/>
                  </a:cxn>
                  <a:cxn ang="0">
                    <a:pos x="67" y="38"/>
                  </a:cxn>
                  <a:cxn ang="0">
                    <a:pos x="56" y="26"/>
                  </a:cxn>
                  <a:cxn ang="0">
                    <a:pos x="41" y="39"/>
                  </a:cxn>
                  <a:cxn ang="0">
                    <a:pos x="32" y="49"/>
                  </a:cxn>
                  <a:cxn ang="0">
                    <a:pos x="24" y="42"/>
                  </a:cxn>
                  <a:cxn ang="0">
                    <a:pos x="12" y="42"/>
                  </a:cxn>
                  <a:cxn ang="0">
                    <a:pos x="4" y="46"/>
                  </a:cxn>
                  <a:cxn ang="0">
                    <a:pos x="0" y="39"/>
                  </a:cxn>
                  <a:cxn ang="0">
                    <a:pos x="10" y="31"/>
                  </a:cxn>
                  <a:cxn ang="0">
                    <a:pos x="31" y="23"/>
                  </a:cxn>
                  <a:cxn ang="0">
                    <a:pos x="54" y="6"/>
                  </a:cxn>
                  <a:cxn ang="0">
                    <a:pos x="62" y="7"/>
                  </a:cxn>
                  <a:cxn ang="0">
                    <a:pos x="88" y="8"/>
                  </a:cxn>
                </a:cxnLst>
                <a:rect l="0" t="0" r="r" b="b"/>
                <a:pathLst>
                  <a:path w="88" h="49">
                    <a:moveTo>
                      <a:pt x="88" y="8"/>
                    </a:moveTo>
                    <a:cubicBezTo>
                      <a:pt x="88" y="11"/>
                      <a:pt x="86" y="14"/>
                      <a:pt x="82" y="15"/>
                    </a:cubicBezTo>
                    <a:cubicBezTo>
                      <a:pt x="83" y="19"/>
                      <a:pt x="86" y="20"/>
                      <a:pt x="86" y="24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0" y="38"/>
                      <a:pt x="60" y="28"/>
                      <a:pt x="56" y="26"/>
                    </a:cubicBezTo>
                    <a:cubicBezTo>
                      <a:pt x="55" y="33"/>
                      <a:pt x="48" y="40"/>
                      <a:pt x="41" y="39"/>
                    </a:cubicBezTo>
                    <a:cubicBezTo>
                      <a:pt x="40" y="44"/>
                      <a:pt x="37" y="49"/>
                      <a:pt x="32" y="49"/>
                    </a:cubicBezTo>
                    <a:cubicBezTo>
                      <a:pt x="28" y="49"/>
                      <a:pt x="25" y="44"/>
                      <a:pt x="24" y="42"/>
                    </a:cubicBezTo>
                    <a:cubicBezTo>
                      <a:pt x="19" y="45"/>
                      <a:pt x="16" y="42"/>
                      <a:pt x="12" y="42"/>
                    </a:cubicBezTo>
                    <a:cubicBezTo>
                      <a:pt x="9" y="42"/>
                      <a:pt x="8" y="45"/>
                      <a:pt x="4" y="46"/>
                    </a:cubicBezTo>
                    <a:cubicBezTo>
                      <a:pt x="4" y="43"/>
                      <a:pt x="0" y="41"/>
                      <a:pt x="0" y="39"/>
                    </a:cubicBezTo>
                    <a:cubicBezTo>
                      <a:pt x="0" y="38"/>
                      <a:pt x="8" y="32"/>
                      <a:pt x="10" y="31"/>
                    </a:cubicBezTo>
                    <a:cubicBezTo>
                      <a:pt x="17" y="28"/>
                      <a:pt x="23" y="27"/>
                      <a:pt x="31" y="23"/>
                    </a:cubicBezTo>
                    <a:cubicBezTo>
                      <a:pt x="39" y="18"/>
                      <a:pt x="41" y="6"/>
                      <a:pt x="54" y="6"/>
                    </a:cubicBezTo>
                    <a:cubicBezTo>
                      <a:pt x="57" y="6"/>
                      <a:pt x="58" y="7"/>
                      <a:pt x="62" y="7"/>
                    </a:cubicBezTo>
                    <a:cubicBezTo>
                      <a:pt x="62" y="7"/>
                      <a:pt x="88" y="0"/>
                      <a:pt x="88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" name="Freeform 60"/>
              <p:cNvSpPr>
                <a:spLocks/>
              </p:cNvSpPr>
              <p:nvPr/>
            </p:nvSpPr>
            <p:spPr bwMode="auto">
              <a:xfrm>
                <a:off x="2481263" y="1162050"/>
                <a:ext cx="66675" cy="20638"/>
              </a:xfrm>
              <a:custGeom>
                <a:avLst/>
                <a:gdLst/>
                <a:ahLst/>
                <a:cxnLst>
                  <a:cxn ang="0">
                    <a:pos x="20" y="15"/>
                  </a:cxn>
                  <a:cxn ang="0">
                    <a:pos x="9" y="12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50" y="11"/>
                  </a:cxn>
                  <a:cxn ang="0">
                    <a:pos x="39" y="15"/>
                  </a:cxn>
                  <a:cxn ang="0">
                    <a:pos x="20" y="15"/>
                  </a:cxn>
                </a:cxnLst>
                <a:rect l="0" t="0" r="r" b="b"/>
                <a:pathLst>
                  <a:path w="50" h="15">
                    <a:moveTo>
                      <a:pt x="20" y="15"/>
                    </a:moveTo>
                    <a:cubicBezTo>
                      <a:pt x="14" y="15"/>
                      <a:pt x="13" y="12"/>
                      <a:pt x="9" y="12"/>
                    </a:cubicBezTo>
                    <a:cubicBezTo>
                      <a:pt x="5" y="12"/>
                      <a:pt x="3" y="15"/>
                      <a:pt x="0" y="15"/>
                    </a:cubicBezTo>
                    <a:cubicBezTo>
                      <a:pt x="0" y="9"/>
                      <a:pt x="26" y="0"/>
                      <a:pt x="32" y="0"/>
                    </a:cubicBezTo>
                    <a:cubicBezTo>
                      <a:pt x="41" y="0"/>
                      <a:pt x="49" y="5"/>
                      <a:pt x="50" y="11"/>
                    </a:cubicBezTo>
                    <a:cubicBezTo>
                      <a:pt x="47" y="12"/>
                      <a:pt x="44" y="15"/>
                      <a:pt x="39" y="15"/>
                    </a:cubicBezTo>
                    <a:cubicBezTo>
                      <a:pt x="27" y="15"/>
                      <a:pt x="29" y="15"/>
                      <a:pt x="2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" name="Freeform 61"/>
              <p:cNvSpPr>
                <a:spLocks/>
              </p:cNvSpPr>
              <p:nvPr/>
            </p:nvSpPr>
            <p:spPr bwMode="auto">
              <a:xfrm>
                <a:off x="2482850" y="1185863"/>
                <a:ext cx="58738" cy="30163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14" y="23"/>
                  </a:cxn>
                  <a:cxn ang="0">
                    <a:pos x="0" y="11"/>
                  </a:cxn>
                  <a:cxn ang="0">
                    <a:pos x="36" y="0"/>
                  </a:cxn>
                  <a:cxn ang="0">
                    <a:pos x="44" y="5"/>
                  </a:cxn>
                  <a:cxn ang="0">
                    <a:pos x="25" y="10"/>
                  </a:cxn>
                  <a:cxn ang="0">
                    <a:pos x="38" y="10"/>
                  </a:cxn>
                </a:cxnLst>
                <a:rect l="0" t="0" r="r" b="b"/>
                <a:pathLst>
                  <a:path w="44" h="23">
                    <a:moveTo>
                      <a:pt x="38" y="10"/>
                    </a:moveTo>
                    <a:cubicBezTo>
                      <a:pt x="38" y="19"/>
                      <a:pt x="24" y="23"/>
                      <a:pt x="14" y="23"/>
                    </a:cubicBezTo>
                    <a:cubicBezTo>
                      <a:pt x="8" y="23"/>
                      <a:pt x="0" y="15"/>
                      <a:pt x="0" y="11"/>
                    </a:cubicBezTo>
                    <a:cubicBezTo>
                      <a:pt x="0" y="1"/>
                      <a:pt x="27" y="0"/>
                      <a:pt x="36" y="0"/>
                    </a:cubicBezTo>
                    <a:cubicBezTo>
                      <a:pt x="41" y="0"/>
                      <a:pt x="43" y="3"/>
                      <a:pt x="44" y="5"/>
                    </a:cubicBezTo>
                    <a:cubicBezTo>
                      <a:pt x="39" y="9"/>
                      <a:pt x="32" y="10"/>
                      <a:pt x="25" y="10"/>
                    </a:cubicBezTo>
                    <a:lnTo>
                      <a:pt x="38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" name="Freeform 62"/>
              <p:cNvSpPr>
                <a:spLocks/>
              </p:cNvSpPr>
              <p:nvPr/>
            </p:nvSpPr>
            <p:spPr bwMode="auto">
              <a:xfrm>
                <a:off x="2454275" y="1181100"/>
                <a:ext cx="20638" cy="22225"/>
              </a:xfrm>
              <a:custGeom>
                <a:avLst/>
                <a:gdLst/>
                <a:ahLst/>
                <a:cxnLst>
                  <a:cxn ang="0">
                    <a:pos x="15" y="12"/>
                  </a:cxn>
                  <a:cxn ang="0">
                    <a:pos x="9" y="17"/>
                  </a:cxn>
                  <a:cxn ang="0">
                    <a:pos x="0" y="11"/>
                  </a:cxn>
                  <a:cxn ang="0">
                    <a:pos x="15" y="12"/>
                  </a:cxn>
                </a:cxnLst>
                <a:rect l="0" t="0" r="r" b="b"/>
                <a:pathLst>
                  <a:path w="15" h="17">
                    <a:moveTo>
                      <a:pt x="15" y="12"/>
                    </a:moveTo>
                    <a:cubicBezTo>
                      <a:pt x="13" y="15"/>
                      <a:pt x="12" y="17"/>
                      <a:pt x="9" y="17"/>
                    </a:cubicBezTo>
                    <a:cubicBezTo>
                      <a:pt x="5" y="17"/>
                      <a:pt x="0" y="13"/>
                      <a:pt x="0" y="11"/>
                    </a:cubicBezTo>
                    <a:cubicBezTo>
                      <a:pt x="0" y="0"/>
                      <a:pt x="12" y="11"/>
                      <a:pt x="1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" name="Freeform 63"/>
              <p:cNvSpPr>
                <a:spLocks/>
              </p:cNvSpPr>
              <p:nvPr/>
            </p:nvSpPr>
            <p:spPr bwMode="auto">
              <a:xfrm>
                <a:off x="2671763" y="1335088"/>
                <a:ext cx="100013" cy="80963"/>
              </a:xfrm>
              <a:custGeom>
                <a:avLst/>
                <a:gdLst/>
                <a:ahLst/>
                <a:cxnLst>
                  <a:cxn ang="0">
                    <a:pos x="66" y="23"/>
                  </a:cxn>
                  <a:cxn ang="0">
                    <a:pos x="65" y="30"/>
                  </a:cxn>
                  <a:cxn ang="0">
                    <a:pos x="75" y="32"/>
                  </a:cxn>
                  <a:cxn ang="0">
                    <a:pos x="57" y="55"/>
                  </a:cxn>
                  <a:cxn ang="0">
                    <a:pos x="49" y="61"/>
                  </a:cxn>
                  <a:cxn ang="0">
                    <a:pos x="39" y="54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20" y="28"/>
                  </a:cxn>
                  <a:cxn ang="0">
                    <a:pos x="27" y="28"/>
                  </a:cxn>
                  <a:cxn ang="0">
                    <a:pos x="27" y="16"/>
                  </a:cxn>
                  <a:cxn ang="0">
                    <a:pos x="12" y="11"/>
                  </a:cxn>
                  <a:cxn ang="0">
                    <a:pos x="16" y="7"/>
                  </a:cxn>
                  <a:cxn ang="0">
                    <a:pos x="42" y="2"/>
                  </a:cxn>
                  <a:cxn ang="0">
                    <a:pos x="60" y="2"/>
                  </a:cxn>
                  <a:cxn ang="0">
                    <a:pos x="64" y="6"/>
                  </a:cxn>
                  <a:cxn ang="0">
                    <a:pos x="50" y="22"/>
                  </a:cxn>
                  <a:cxn ang="0">
                    <a:pos x="66" y="23"/>
                  </a:cxn>
                </a:cxnLst>
                <a:rect l="0" t="0" r="r" b="b"/>
                <a:pathLst>
                  <a:path w="75" h="61">
                    <a:moveTo>
                      <a:pt x="66" y="23"/>
                    </a:moveTo>
                    <a:cubicBezTo>
                      <a:pt x="66" y="29"/>
                      <a:pt x="65" y="25"/>
                      <a:pt x="65" y="30"/>
                    </a:cubicBezTo>
                    <a:cubicBezTo>
                      <a:pt x="67" y="30"/>
                      <a:pt x="72" y="31"/>
                      <a:pt x="75" y="32"/>
                    </a:cubicBezTo>
                    <a:cubicBezTo>
                      <a:pt x="73" y="56"/>
                      <a:pt x="72" y="49"/>
                      <a:pt x="57" y="55"/>
                    </a:cubicBezTo>
                    <a:cubicBezTo>
                      <a:pt x="53" y="56"/>
                      <a:pt x="53" y="61"/>
                      <a:pt x="49" y="61"/>
                    </a:cubicBezTo>
                    <a:cubicBezTo>
                      <a:pt x="42" y="61"/>
                      <a:pt x="42" y="56"/>
                      <a:pt x="39" y="54"/>
                    </a:cubicBezTo>
                    <a:cubicBezTo>
                      <a:pt x="27" y="41"/>
                      <a:pt x="13" y="43"/>
                      <a:pt x="0" y="3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12" y="28"/>
                      <a:pt x="20" y="28"/>
                    </a:cubicBezTo>
                    <a:cubicBezTo>
                      <a:pt x="24" y="28"/>
                      <a:pt x="23" y="28"/>
                      <a:pt x="27" y="2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1" y="15"/>
                      <a:pt x="12" y="16"/>
                      <a:pt x="12" y="11"/>
                    </a:cubicBezTo>
                    <a:cubicBezTo>
                      <a:pt x="12" y="9"/>
                      <a:pt x="15" y="8"/>
                      <a:pt x="16" y="7"/>
                    </a:cubicBezTo>
                    <a:cubicBezTo>
                      <a:pt x="23" y="0"/>
                      <a:pt x="32" y="2"/>
                      <a:pt x="42" y="2"/>
                    </a:cubicBezTo>
                    <a:cubicBezTo>
                      <a:pt x="50" y="2"/>
                      <a:pt x="60" y="2"/>
                      <a:pt x="60" y="2"/>
                    </a:cubicBezTo>
                    <a:cubicBezTo>
                      <a:pt x="61" y="2"/>
                      <a:pt x="64" y="4"/>
                      <a:pt x="64" y="6"/>
                    </a:cubicBezTo>
                    <a:cubicBezTo>
                      <a:pt x="64" y="15"/>
                      <a:pt x="53" y="18"/>
                      <a:pt x="50" y="22"/>
                    </a:cubicBezTo>
                    <a:cubicBezTo>
                      <a:pt x="53" y="22"/>
                      <a:pt x="66" y="18"/>
                      <a:pt x="6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" name="Freeform 64"/>
              <p:cNvSpPr>
                <a:spLocks/>
              </p:cNvSpPr>
              <p:nvPr/>
            </p:nvSpPr>
            <p:spPr bwMode="auto">
              <a:xfrm>
                <a:off x="2636838" y="1236663"/>
                <a:ext cx="111125" cy="60325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0" y="2"/>
                  </a:cxn>
                  <a:cxn ang="0">
                    <a:pos x="5" y="2"/>
                  </a:cxn>
                  <a:cxn ang="0">
                    <a:pos x="38" y="20"/>
                  </a:cxn>
                  <a:cxn ang="0">
                    <a:pos x="29" y="13"/>
                  </a:cxn>
                  <a:cxn ang="0">
                    <a:pos x="29" y="8"/>
                  </a:cxn>
                  <a:cxn ang="0">
                    <a:pos x="54" y="17"/>
                  </a:cxn>
                  <a:cxn ang="0">
                    <a:pos x="54" y="8"/>
                  </a:cxn>
                  <a:cxn ang="0">
                    <a:pos x="38" y="1"/>
                  </a:cxn>
                  <a:cxn ang="0">
                    <a:pos x="46" y="1"/>
                  </a:cxn>
                  <a:cxn ang="0">
                    <a:pos x="66" y="5"/>
                  </a:cxn>
                  <a:cxn ang="0">
                    <a:pos x="75" y="2"/>
                  </a:cxn>
                  <a:cxn ang="0">
                    <a:pos x="84" y="13"/>
                  </a:cxn>
                  <a:cxn ang="0">
                    <a:pos x="80" y="41"/>
                  </a:cxn>
                  <a:cxn ang="0">
                    <a:pos x="62" y="43"/>
                  </a:cxn>
                  <a:cxn ang="0">
                    <a:pos x="48" y="41"/>
                  </a:cxn>
                  <a:cxn ang="0">
                    <a:pos x="51" y="36"/>
                  </a:cxn>
                  <a:cxn ang="0">
                    <a:pos x="51" y="32"/>
                  </a:cxn>
                  <a:cxn ang="0">
                    <a:pos x="62" y="25"/>
                  </a:cxn>
                  <a:cxn ang="0">
                    <a:pos x="57" y="24"/>
                  </a:cxn>
                  <a:cxn ang="0">
                    <a:pos x="25" y="28"/>
                  </a:cxn>
                  <a:cxn ang="0">
                    <a:pos x="20" y="23"/>
                  </a:cxn>
                  <a:cxn ang="0">
                    <a:pos x="13" y="23"/>
                  </a:cxn>
                  <a:cxn ang="0">
                    <a:pos x="12" y="19"/>
                  </a:cxn>
                  <a:cxn ang="0">
                    <a:pos x="1" y="14"/>
                  </a:cxn>
                  <a:cxn ang="0">
                    <a:pos x="1" y="6"/>
                  </a:cxn>
                  <a:cxn ang="0">
                    <a:pos x="4" y="11"/>
                  </a:cxn>
                </a:cxnLst>
                <a:rect l="0" t="0" r="r" b="b"/>
                <a:pathLst>
                  <a:path w="84" h="45">
                    <a:moveTo>
                      <a:pt x="4" y="11"/>
                    </a:moveTo>
                    <a:cubicBezTo>
                      <a:pt x="2" y="9"/>
                      <a:pt x="0" y="6"/>
                      <a:pt x="0" y="2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18" y="2"/>
                      <a:pt x="24" y="24"/>
                      <a:pt x="38" y="20"/>
                    </a:cubicBezTo>
                    <a:cubicBezTo>
                      <a:pt x="35" y="18"/>
                      <a:pt x="31" y="15"/>
                      <a:pt x="29" y="1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9" y="8"/>
                      <a:pt x="43" y="17"/>
                      <a:pt x="54" y="1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46" y="8"/>
                      <a:pt x="40" y="8"/>
                      <a:pt x="38" y="1"/>
                    </a:cubicBezTo>
                    <a:cubicBezTo>
                      <a:pt x="41" y="0"/>
                      <a:pt x="43" y="1"/>
                      <a:pt x="46" y="1"/>
                    </a:cubicBezTo>
                    <a:cubicBezTo>
                      <a:pt x="53" y="1"/>
                      <a:pt x="58" y="5"/>
                      <a:pt x="66" y="5"/>
                    </a:cubicBezTo>
                    <a:cubicBezTo>
                      <a:pt x="69" y="5"/>
                      <a:pt x="71" y="2"/>
                      <a:pt x="75" y="2"/>
                    </a:cubicBezTo>
                    <a:cubicBezTo>
                      <a:pt x="83" y="2"/>
                      <a:pt x="84" y="6"/>
                      <a:pt x="84" y="13"/>
                    </a:cubicBezTo>
                    <a:cubicBezTo>
                      <a:pt x="84" y="23"/>
                      <a:pt x="78" y="28"/>
                      <a:pt x="80" y="41"/>
                    </a:cubicBezTo>
                    <a:cubicBezTo>
                      <a:pt x="73" y="43"/>
                      <a:pt x="64" y="43"/>
                      <a:pt x="62" y="43"/>
                    </a:cubicBezTo>
                    <a:cubicBezTo>
                      <a:pt x="60" y="43"/>
                      <a:pt x="48" y="45"/>
                      <a:pt x="48" y="41"/>
                    </a:cubicBezTo>
                    <a:cubicBezTo>
                      <a:pt x="48" y="39"/>
                      <a:pt x="50" y="37"/>
                      <a:pt x="51" y="36"/>
                    </a:cubicBezTo>
                    <a:cubicBezTo>
                      <a:pt x="51" y="35"/>
                      <a:pt x="51" y="33"/>
                      <a:pt x="51" y="32"/>
                    </a:cubicBezTo>
                    <a:cubicBezTo>
                      <a:pt x="51" y="28"/>
                      <a:pt x="60" y="28"/>
                      <a:pt x="62" y="25"/>
                    </a:cubicBezTo>
                    <a:cubicBezTo>
                      <a:pt x="61" y="24"/>
                      <a:pt x="59" y="24"/>
                      <a:pt x="57" y="24"/>
                    </a:cubicBezTo>
                    <a:cubicBezTo>
                      <a:pt x="49" y="24"/>
                      <a:pt x="34" y="28"/>
                      <a:pt x="25" y="28"/>
                    </a:cubicBezTo>
                    <a:cubicBezTo>
                      <a:pt x="22" y="28"/>
                      <a:pt x="20" y="26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0"/>
                      <a:pt x="4" y="17"/>
                      <a:pt x="1" y="14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" name="Freeform 65"/>
              <p:cNvSpPr>
                <a:spLocks/>
              </p:cNvSpPr>
              <p:nvPr/>
            </p:nvSpPr>
            <p:spPr bwMode="auto">
              <a:xfrm>
                <a:off x="2720975" y="1462088"/>
                <a:ext cx="65088" cy="38100"/>
              </a:xfrm>
              <a:custGeom>
                <a:avLst/>
                <a:gdLst/>
                <a:ahLst/>
                <a:cxnLst>
                  <a:cxn ang="0">
                    <a:pos x="38" y="29"/>
                  </a:cxn>
                  <a:cxn ang="0">
                    <a:pos x="0" y="16"/>
                  </a:cxn>
                  <a:cxn ang="0">
                    <a:pos x="9" y="14"/>
                  </a:cxn>
                  <a:cxn ang="0">
                    <a:pos x="22" y="0"/>
                  </a:cxn>
                  <a:cxn ang="0">
                    <a:pos x="49" y="22"/>
                  </a:cxn>
                  <a:cxn ang="0">
                    <a:pos x="38" y="29"/>
                  </a:cxn>
                </a:cxnLst>
                <a:rect l="0" t="0" r="r" b="b"/>
                <a:pathLst>
                  <a:path w="49" h="29">
                    <a:moveTo>
                      <a:pt x="38" y="29"/>
                    </a:moveTo>
                    <a:cubicBezTo>
                      <a:pt x="32" y="29"/>
                      <a:pt x="0" y="17"/>
                      <a:pt x="0" y="16"/>
                    </a:cubicBezTo>
                    <a:cubicBezTo>
                      <a:pt x="0" y="12"/>
                      <a:pt x="8" y="14"/>
                      <a:pt x="9" y="14"/>
                    </a:cubicBezTo>
                    <a:cubicBezTo>
                      <a:pt x="15" y="12"/>
                      <a:pt x="13" y="0"/>
                      <a:pt x="22" y="0"/>
                    </a:cubicBezTo>
                    <a:cubicBezTo>
                      <a:pt x="28" y="0"/>
                      <a:pt x="46" y="16"/>
                      <a:pt x="49" y="22"/>
                    </a:cubicBezTo>
                    <a:cubicBezTo>
                      <a:pt x="45" y="25"/>
                      <a:pt x="43" y="29"/>
                      <a:pt x="38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" name="Freeform 66"/>
              <p:cNvSpPr>
                <a:spLocks/>
              </p:cNvSpPr>
              <p:nvPr/>
            </p:nvSpPr>
            <p:spPr bwMode="auto">
              <a:xfrm>
                <a:off x="2784475" y="1323975"/>
                <a:ext cx="85725" cy="69850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57" y="18"/>
                  </a:cxn>
                  <a:cxn ang="0">
                    <a:pos x="32" y="35"/>
                  </a:cxn>
                  <a:cxn ang="0">
                    <a:pos x="20" y="38"/>
                  </a:cxn>
                  <a:cxn ang="0">
                    <a:pos x="25" y="38"/>
                  </a:cxn>
                  <a:cxn ang="0">
                    <a:pos x="15" y="53"/>
                  </a:cxn>
                  <a:cxn ang="0">
                    <a:pos x="6" y="53"/>
                  </a:cxn>
                  <a:cxn ang="0">
                    <a:pos x="7" y="40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22" y="0"/>
                  </a:cxn>
                  <a:cxn ang="0">
                    <a:pos x="65" y="5"/>
                  </a:cxn>
                  <a:cxn ang="0">
                    <a:pos x="65" y="11"/>
                  </a:cxn>
                </a:cxnLst>
                <a:rect l="0" t="0" r="r" b="b"/>
                <a:pathLst>
                  <a:path w="65" h="53">
                    <a:moveTo>
                      <a:pt x="65" y="11"/>
                    </a:moveTo>
                    <a:cubicBezTo>
                      <a:pt x="65" y="12"/>
                      <a:pt x="57" y="18"/>
                      <a:pt x="57" y="18"/>
                    </a:cubicBezTo>
                    <a:cubicBezTo>
                      <a:pt x="51" y="26"/>
                      <a:pt x="45" y="35"/>
                      <a:pt x="32" y="35"/>
                    </a:cubicBezTo>
                    <a:cubicBezTo>
                      <a:pt x="22" y="35"/>
                      <a:pt x="22" y="30"/>
                      <a:pt x="20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4" y="46"/>
                      <a:pt x="21" y="48"/>
                      <a:pt x="1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47"/>
                      <a:pt x="6" y="42"/>
                      <a:pt x="7" y="40"/>
                    </a:cubicBezTo>
                    <a:cubicBezTo>
                      <a:pt x="0" y="33"/>
                      <a:pt x="3" y="27"/>
                      <a:pt x="0" y="1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8" y="11"/>
                      <a:pt x="10" y="11"/>
                    </a:cubicBezTo>
                    <a:cubicBezTo>
                      <a:pt x="9" y="11"/>
                      <a:pt x="10" y="8"/>
                      <a:pt x="10" y="7"/>
                    </a:cubicBezTo>
                    <a:cubicBezTo>
                      <a:pt x="10" y="6"/>
                      <a:pt x="13" y="0"/>
                      <a:pt x="22" y="0"/>
                    </a:cubicBezTo>
                    <a:cubicBezTo>
                      <a:pt x="37" y="0"/>
                      <a:pt x="49" y="5"/>
                      <a:pt x="65" y="5"/>
                    </a:cubicBezTo>
                    <a:cubicBezTo>
                      <a:pt x="65" y="8"/>
                      <a:pt x="65" y="9"/>
                      <a:pt x="6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" name="Freeform 67"/>
              <p:cNvSpPr>
                <a:spLocks/>
              </p:cNvSpPr>
              <p:nvPr/>
            </p:nvSpPr>
            <p:spPr bwMode="auto">
              <a:xfrm>
                <a:off x="2608263" y="1198563"/>
                <a:ext cx="28575" cy="2381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15" y="18"/>
                  </a:cxn>
                  <a:cxn ang="0">
                    <a:pos x="0" y="0"/>
                  </a:cxn>
                  <a:cxn ang="0">
                    <a:pos x="21" y="12"/>
                  </a:cxn>
                </a:cxnLst>
                <a:rect l="0" t="0" r="r" b="b"/>
                <a:pathLst>
                  <a:path w="21" h="18">
                    <a:moveTo>
                      <a:pt x="21" y="12"/>
                    </a:moveTo>
                    <a:cubicBezTo>
                      <a:pt x="21" y="16"/>
                      <a:pt x="18" y="18"/>
                      <a:pt x="15" y="18"/>
                    </a:cubicBezTo>
                    <a:cubicBezTo>
                      <a:pt x="10" y="18"/>
                      <a:pt x="0" y="6"/>
                      <a:pt x="0" y="0"/>
                    </a:cubicBezTo>
                    <a:cubicBezTo>
                      <a:pt x="11" y="0"/>
                      <a:pt x="12" y="9"/>
                      <a:pt x="2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" name="Freeform 68"/>
              <p:cNvSpPr>
                <a:spLocks/>
              </p:cNvSpPr>
              <p:nvPr/>
            </p:nvSpPr>
            <p:spPr bwMode="auto">
              <a:xfrm>
                <a:off x="2625725" y="1277938"/>
                <a:ext cx="19050" cy="1587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5" y="6"/>
                  </a:cxn>
                  <a:cxn ang="0">
                    <a:pos x="9" y="12"/>
                  </a:cxn>
                  <a:cxn ang="0">
                    <a:pos x="0" y="12"/>
                  </a:cxn>
                  <a:cxn ang="0">
                    <a:pos x="12" y="0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cubicBezTo>
                      <a:pt x="13" y="2"/>
                      <a:pt x="15" y="3"/>
                      <a:pt x="15" y="6"/>
                    </a:cubicBezTo>
                    <a:cubicBezTo>
                      <a:pt x="15" y="12"/>
                      <a:pt x="11" y="12"/>
                      <a:pt x="9" y="12"/>
                    </a:cubicBezTo>
                    <a:cubicBezTo>
                      <a:pt x="4" y="12"/>
                      <a:pt x="3" y="11"/>
                      <a:pt x="0" y="12"/>
                    </a:cubicBezTo>
                    <a:cubicBezTo>
                      <a:pt x="2" y="4"/>
                      <a:pt x="6" y="2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" name="Freeform 69"/>
              <p:cNvSpPr>
                <a:spLocks/>
              </p:cNvSpPr>
              <p:nvPr/>
            </p:nvSpPr>
            <p:spPr bwMode="auto">
              <a:xfrm>
                <a:off x="2614613" y="1139825"/>
                <a:ext cx="109538" cy="57150"/>
              </a:xfrm>
              <a:custGeom>
                <a:avLst/>
                <a:gdLst/>
                <a:ahLst/>
                <a:cxnLst>
                  <a:cxn ang="0">
                    <a:pos x="54" y="32"/>
                  </a:cxn>
                  <a:cxn ang="0">
                    <a:pos x="33" y="30"/>
                  </a:cxn>
                  <a:cxn ang="0">
                    <a:pos x="19" y="29"/>
                  </a:cxn>
                  <a:cxn ang="0">
                    <a:pos x="7" y="25"/>
                  </a:cxn>
                  <a:cxn ang="0">
                    <a:pos x="20" y="20"/>
                  </a:cxn>
                  <a:cxn ang="0">
                    <a:pos x="20" y="15"/>
                  </a:cxn>
                  <a:cxn ang="0">
                    <a:pos x="5" y="15"/>
                  </a:cxn>
                  <a:cxn ang="0">
                    <a:pos x="8" y="10"/>
                  </a:cxn>
                  <a:cxn ang="0">
                    <a:pos x="0" y="3"/>
                  </a:cxn>
                  <a:cxn ang="0">
                    <a:pos x="14" y="0"/>
                  </a:cxn>
                  <a:cxn ang="0">
                    <a:pos x="31" y="8"/>
                  </a:cxn>
                  <a:cxn ang="0">
                    <a:pos x="40" y="4"/>
                  </a:cxn>
                  <a:cxn ang="0">
                    <a:pos x="53" y="15"/>
                  </a:cxn>
                  <a:cxn ang="0">
                    <a:pos x="60" y="11"/>
                  </a:cxn>
                  <a:cxn ang="0">
                    <a:pos x="73" y="21"/>
                  </a:cxn>
                  <a:cxn ang="0">
                    <a:pos x="70" y="26"/>
                  </a:cxn>
                  <a:cxn ang="0">
                    <a:pos x="82" y="37"/>
                  </a:cxn>
                  <a:cxn ang="0">
                    <a:pos x="74" y="43"/>
                  </a:cxn>
                  <a:cxn ang="0">
                    <a:pos x="54" y="32"/>
                  </a:cxn>
                </a:cxnLst>
                <a:rect l="0" t="0" r="r" b="b"/>
                <a:pathLst>
                  <a:path w="82" h="43">
                    <a:moveTo>
                      <a:pt x="54" y="32"/>
                    </a:moveTo>
                    <a:cubicBezTo>
                      <a:pt x="46" y="32"/>
                      <a:pt x="41" y="29"/>
                      <a:pt x="33" y="30"/>
                    </a:cubicBezTo>
                    <a:cubicBezTo>
                      <a:pt x="31" y="26"/>
                      <a:pt x="25" y="29"/>
                      <a:pt x="19" y="29"/>
                    </a:cubicBezTo>
                    <a:cubicBezTo>
                      <a:pt x="13" y="29"/>
                      <a:pt x="11" y="29"/>
                      <a:pt x="7" y="25"/>
                    </a:cubicBezTo>
                    <a:cubicBezTo>
                      <a:pt x="11" y="21"/>
                      <a:pt x="15" y="22"/>
                      <a:pt x="20" y="20"/>
                    </a:cubicBezTo>
                    <a:cubicBezTo>
                      <a:pt x="19" y="18"/>
                      <a:pt x="19" y="16"/>
                      <a:pt x="20" y="15"/>
                    </a:cubicBezTo>
                    <a:cubicBezTo>
                      <a:pt x="10" y="15"/>
                      <a:pt x="8" y="17"/>
                      <a:pt x="5" y="15"/>
                    </a:cubicBezTo>
                    <a:cubicBezTo>
                      <a:pt x="6" y="14"/>
                      <a:pt x="7" y="12"/>
                      <a:pt x="8" y="10"/>
                    </a:cubicBezTo>
                    <a:cubicBezTo>
                      <a:pt x="2" y="10"/>
                      <a:pt x="0" y="9"/>
                      <a:pt x="0" y="3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24" y="0"/>
                      <a:pt x="26" y="8"/>
                      <a:pt x="31" y="8"/>
                    </a:cubicBezTo>
                    <a:cubicBezTo>
                      <a:pt x="35" y="8"/>
                      <a:pt x="36" y="4"/>
                      <a:pt x="40" y="4"/>
                    </a:cubicBezTo>
                    <a:cubicBezTo>
                      <a:pt x="49" y="4"/>
                      <a:pt x="48" y="15"/>
                      <a:pt x="53" y="15"/>
                    </a:cubicBezTo>
                    <a:cubicBezTo>
                      <a:pt x="56" y="15"/>
                      <a:pt x="57" y="11"/>
                      <a:pt x="60" y="11"/>
                    </a:cubicBezTo>
                    <a:cubicBezTo>
                      <a:pt x="66" y="11"/>
                      <a:pt x="71" y="19"/>
                      <a:pt x="73" y="21"/>
                    </a:cubicBezTo>
                    <a:cubicBezTo>
                      <a:pt x="72" y="22"/>
                      <a:pt x="70" y="24"/>
                      <a:pt x="70" y="26"/>
                    </a:cubicBezTo>
                    <a:cubicBezTo>
                      <a:pt x="73" y="29"/>
                      <a:pt x="82" y="33"/>
                      <a:pt x="82" y="37"/>
                    </a:cubicBezTo>
                    <a:cubicBezTo>
                      <a:pt x="82" y="42"/>
                      <a:pt x="77" y="43"/>
                      <a:pt x="74" y="43"/>
                    </a:cubicBezTo>
                    <a:cubicBezTo>
                      <a:pt x="63" y="43"/>
                      <a:pt x="64" y="32"/>
                      <a:pt x="54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4" name="Freeform 70"/>
              <p:cNvSpPr>
                <a:spLocks/>
              </p:cNvSpPr>
              <p:nvPr/>
            </p:nvSpPr>
            <p:spPr bwMode="auto">
              <a:xfrm>
                <a:off x="2657475" y="1189038"/>
                <a:ext cx="30163" cy="9525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12" y="0"/>
                  </a:cxn>
                  <a:cxn ang="0">
                    <a:pos x="23" y="4"/>
                  </a:cxn>
                  <a:cxn ang="0">
                    <a:pos x="8" y="7"/>
                  </a:cxn>
                </a:cxnLst>
                <a:rect l="0" t="0" r="r" b="b"/>
                <a:pathLst>
                  <a:path w="23" h="7">
                    <a:moveTo>
                      <a:pt x="8" y="7"/>
                    </a:moveTo>
                    <a:cubicBezTo>
                      <a:pt x="0" y="7"/>
                      <a:pt x="11" y="0"/>
                      <a:pt x="12" y="0"/>
                    </a:cubicBezTo>
                    <a:cubicBezTo>
                      <a:pt x="17" y="0"/>
                      <a:pt x="19" y="3"/>
                      <a:pt x="23" y="4"/>
                    </a:cubicBezTo>
                    <a:cubicBezTo>
                      <a:pt x="20" y="7"/>
                      <a:pt x="15" y="7"/>
                      <a:pt x="8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" name="Freeform 71"/>
              <p:cNvSpPr>
                <a:spLocks/>
              </p:cNvSpPr>
              <p:nvPr/>
            </p:nvSpPr>
            <p:spPr bwMode="auto">
              <a:xfrm>
                <a:off x="2765425" y="1223963"/>
                <a:ext cx="287338" cy="90488"/>
              </a:xfrm>
              <a:custGeom>
                <a:avLst/>
                <a:gdLst/>
                <a:ahLst/>
                <a:cxnLst>
                  <a:cxn ang="0">
                    <a:pos x="215" y="45"/>
                  </a:cxn>
                  <a:cxn ang="0">
                    <a:pos x="210" y="51"/>
                  </a:cxn>
                  <a:cxn ang="0">
                    <a:pos x="216" y="52"/>
                  </a:cxn>
                  <a:cxn ang="0">
                    <a:pos x="179" y="67"/>
                  </a:cxn>
                  <a:cxn ang="0">
                    <a:pos x="170" y="60"/>
                  </a:cxn>
                  <a:cxn ang="0">
                    <a:pos x="159" y="66"/>
                  </a:cxn>
                  <a:cxn ang="0">
                    <a:pos x="124" y="66"/>
                  </a:cxn>
                  <a:cxn ang="0">
                    <a:pos x="102" y="60"/>
                  </a:cxn>
                  <a:cxn ang="0">
                    <a:pos x="97" y="60"/>
                  </a:cxn>
                  <a:cxn ang="0">
                    <a:pos x="84" y="67"/>
                  </a:cxn>
                  <a:cxn ang="0">
                    <a:pos x="53" y="47"/>
                  </a:cxn>
                  <a:cxn ang="0">
                    <a:pos x="58" y="40"/>
                  </a:cxn>
                  <a:cxn ang="0">
                    <a:pos x="40" y="18"/>
                  </a:cxn>
                  <a:cxn ang="0">
                    <a:pos x="32" y="22"/>
                  </a:cxn>
                  <a:cxn ang="0">
                    <a:pos x="0" y="7"/>
                  </a:cxn>
                  <a:cxn ang="0">
                    <a:pos x="13" y="0"/>
                  </a:cxn>
                  <a:cxn ang="0">
                    <a:pos x="51" y="15"/>
                  </a:cxn>
                  <a:cxn ang="0">
                    <a:pos x="60" y="12"/>
                  </a:cxn>
                  <a:cxn ang="0">
                    <a:pos x="68" y="12"/>
                  </a:cxn>
                  <a:cxn ang="0">
                    <a:pos x="89" y="25"/>
                  </a:cxn>
                  <a:cxn ang="0">
                    <a:pos x="71" y="25"/>
                  </a:cxn>
                  <a:cxn ang="0">
                    <a:pos x="91" y="35"/>
                  </a:cxn>
                  <a:cxn ang="0">
                    <a:pos x="88" y="38"/>
                  </a:cxn>
                  <a:cxn ang="0">
                    <a:pos x="95" y="40"/>
                  </a:cxn>
                  <a:cxn ang="0">
                    <a:pos x="125" y="45"/>
                  </a:cxn>
                  <a:cxn ang="0">
                    <a:pos x="181" y="34"/>
                  </a:cxn>
                  <a:cxn ang="0">
                    <a:pos x="216" y="46"/>
                  </a:cxn>
                  <a:cxn ang="0">
                    <a:pos x="211" y="47"/>
                  </a:cxn>
                  <a:cxn ang="0">
                    <a:pos x="215" y="45"/>
                  </a:cxn>
                </a:cxnLst>
                <a:rect l="0" t="0" r="r" b="b"/>
                <a:pathLst>
                  <a:path w="216" h="68">
                    <a:moveTo>
                      <a:pt x="215" y="45"/>
                    </a:moveTo>
                    <a:cubicBezTo>
                      <a:pt x="213" y="46"/>
                      <a:pt x="211" y="48"/>
                      <a:pt x="210" y="51"/>
                    </a:cubicBezTo>
                    <a:cubicBezTo>
                      <a:pt x="213" y="52"/>
                      <a:pt x="216" y="52"/>
                      <a:pt x="216" y="52"/>
                    </a:cubicBezTo>
                    <a:cubicBezTo>
                      <a:pt x="215" y="67"/>
                      <a:pt x="195" y="67"/>
                      <a:pt x="179" y="67"/>
                    </a:cubicBezTo>
                    <a:cubicBezTo>
                      <a:pt x="174" y="67"/>
                      <a:pt x="171" y="64"/>
                      <a:pt x="170" y="60"/>
                    </a:cubicBezTo>
                    <a:cubicBezTo>
                      <a:pt x="164" y="61"/>
                      <a:pt x="163" y="64"/>
                      <a:pt x="159" y="66"/>
                    </a:cubicBezTo>
                    <a:cubicBezTo>
                      <a:pt x="124" y="66"/>
                      <a:pt x="124" y="66"/>
                      <a:pt x="124" y="66"/>
                    </a:cubicBezTo>
                    <a:cubicBezTo>
                      <a:pt x="115" y="68"/>
                      <a:pt x="101" y="67"/>
                      <a:pt x="102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5" y="62"/>
                      <a:pt x="88" y="67"/>
                      <a:pt x="84" y="67"/>
                    </a:cubicBezTo>
                    <a:cubicBezTo>
                      <a:pt x="75" y="67"/>
                      <a:pt x="53" y="56"/>
                      <a:pt x="53" y="47"/>
                    </a:cubicBezTo>
                    <a:cubicBezTo>
                      <a:pt x="53" y="44"/>
                      <a:pt x="56" y="41"/>
                      <a:pt x="58" y="40"/>
                    </a:cubicBezTo>
                    <a:cubicBezTo>
                      <a:pt x="50" y="32"/>
                      <a:pt x="48" y="25"/>
                      <a:pt x="40" y="18"/>
                    </a:cubicBezTo>
                    <a:cubicBezTo>
                      <a:pt x="38" y="20"/>
                      <a:pt x="35" y="22"/>
                      <a:pt x="32" y="22"/>
                    </a:cubicBezTo>
                    <a:cubicBezTo>
                      <a:pt x="27" y="22"/>
                      <a:pt x="0" y="11"/>
                      <a:pt x="0" y="7"/>
                    </a:cubicBezTo>
                    <a:cubicBezTo>
                      <a:pt x="0" y="0"/>
                      <a:pt x="8" y="0"/>
                      <a:pt x="13" y="0"/>
                    </a:cubicBezTo>
                    <a:cubicBezTo>
                      <a:pt x="33" y="0"/>
                      <a:pt x="36" y="15"/>
                      <a:pt x="51" y="15"/>
                    </a:cubicBezTo>
                    <a:cubicBezTo>
                      <a:pt x="56" y="15"/>
                      <a:pt x="58" y="15"/>
                      <a:pt x="60" y="12"/>
                    </a:cubicBezTo>
                    <a:cubicBezTo>
                      <a:pt x="63" y="12"/>
                      <a:pt x="68" y="12"/>
                      <a:pt x="68" y="12"/>
                    </a:cubicBezTo>
                    <a:cubicBezTo>
                      <a:pt x="65" y="22"/>
                      <a:pt x="85" y="19"/>
                      <a:pt x="89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4" y="37"/>
                      <a:pt x="85" y="30"/>
                      <a:pt x="91" y="35"/>
                    </a:cubicBezTo>
                    <a:cubicBezTo>
                      <a:pt x="90" y="36"/>
                      <a:pt x="88" y="36"/>
                      <a:pt x="88" y="38"/>
                    </a:cubicBezTo>
                    <a:cubicBezTo>
                      <a:pt x="88" y="44"/>
                      <a:pt x="93" y="41"/>
                      <a:pt x="95" y="40"/>
                    </a:cubicBezTo>
                    <a:cubicBezTo>
                      <a:pt x="106" y="42"/>
                      <a:pt x="114" y="45"/>
                      <a:pt x="125" y="45"/>
                    </a:cubicBezTo>
                    <a:cubicBezTo>
                      <a:pt x="150" y="45"/>
                      <a:pt x="158" y="34"/>
                      <a:pt x="181" y="34"/>
                    </a:cubicBezTo>
                    <a:cubicBezTo>
                      <a:pt x="198" y="34"/>
                      <a:pt x="210" y="35"/>
                      <a:pt x="216" y="46"/>
                    </a:cubicBezTo>
                    <a:cubicBezTo>
                      <a:pt x="215" y="47"/>
                      <a:pt x="213" y="47"/>
                      <a:pt x="211" y="47"/>
                    </a:cubicBezTo>
                    <a:lnTo>
                      <a:pt x="215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" name="Freeform 72"/>
              <p:cNvSpPr>
                <a:spLocks/>
              </p:cNvSpPr>
              <p:nvPr/>
            </p:nvSpPr>
            <p:spPr bwMode="auto">
              <a:xfrm>
                <a:off x="2768600" y="1271588"/>
                <a:ext cx="49213" cy="38100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19" y="0"/>
                  </a:cxn>
                  <a:cxn ang="0">
                    <a:pos x="37" y="15"/>
                  </a:cxn>
                  <a:cxn ang="0">
                    <a:pos x="29" y="29"/>
                  </a:cxn>
                  <a:cxn ang="0">
                    <a:pos x="0" y="17"/>
                  </a:cxn>
                  <a:cxn ang="0">
                    <a:pos x="6" y="10"/>
                  </a:cxn>
                </a:cxnLst>
                <a:rect l="0" t="0" r="r" b="b"/>
                <a:pathLst>
                  <a:path w="37" h="29">
                    <a:moveTo>
                      <a:pt x="6" y="10"/>
                    </a:moveTo>
                    <a:cubicBezTo>
                      <a:pt x="10" y="10"/>
                      <a:pt x="9" y="0"/>
                      <a:pt x="19" y="0"/>
                    </a:cubicBezTo>
                    <a:cubicBezTo>
                      <a:pt x="27" y="0"/>
                      <a:pt x="37" y="9"/>
                      <a:pt x="37" y="15"/>
                    </a:cubicBezTo>
                    <a:cubicBezTo>
                      <a:pt x="37" y="22"/>
                      <a:pt x="35" y="29"/>
                      <a:pt x="29" y="29"/>
                    </a:cubicBezTo>
                    <a:cubicBezTo>
                      <a:pt x="25" y="29"/>
                      <a:pt x="0" y="17"/>
                      <a:pt x="0" y="17"/>
                    </a:cubicBezTo>
                    <a:cubicBezTo>
                      <a:pt x="0" y="13"/>
                      <a:pt x="5" y="10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" name="Freeform 73"/>
              <p:cNvSpPr>
                <a:spLocks/>
              </p:cNvSpPr>
              <p:nvPr/>
            </p:nvSpPr>
            <p:spPr bwMode="auto">
              <a:xfrm>
                <a:off x="2774950" y="1198563"/>
                <a:ext cx="46038" cy="1270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5" y="0"/>
                  </a:cxn>
                  <a:cxn ang="0">
                    <a:pos x="35" y="6"/>
                  </a:cxn>
                  <a:cxn ang="0">
                    <a:pos x="28" y="10"/>
                  </a:cxn>
                  <a:cxn ang="0">
                    <a:pos x="0" y="5"/>
                  </a:cxn>
                  <a:cxn ang="0">
                    <a:pos x="29" y="0"/>
                  </a:cxn>
                </a:cxnLst>
                <a:rect l="0" t="0" r="r" b="b"/>
                <a:pathLst>
                  <a:path w="35" h="10">
                    <a:moveTo>
                      <a:pt x="29" y="0"/>
                    </a:moveTo>
                    <a:cubicBezTo>
                      <a:pt x="34" y="0"/>
                      <a:pt x="30" y="1"/>
                      <a:pt x="35" y="0"/>
                    </a:cubicBezTo>
                    <a:cubicBezTo>
                      <a:pt x="35" y="3"/>
                      <a:pt x="35" y="5"/>
                      <a:pt x="35" y="6"/>
                    </a:cubicBezTo>
                    <a:cubicBezTo>
                      <a:pt x="35" y="8"/>
                      <a:pt x="32" y="10"/>
                      <a:pt x="28" y="10"/>
                    </a:cubicBezTo>
                    <a:cubicBezTo>
                      <a:pt x="26" y="10"/>
                      <a:pt x="0" y="5"/>
                      <a:pt x="0" y="5"/>
                    </a:cubicBezTo>
                    <a:cubicBezTo>
                      <a:pt x="5" y="1"/>
                      <a:pt x="21" y="0"/>
                      <a:pt x="2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" name="Freeform 74"/>
              <p:cNvSpPr>
                <a:spLocks/>
              </p:cNvSpPr>
              <p:nvPr/>
            </p:nvSpPr>
            <p:spPr bwMode="auto">
              <a:xfrm>
                <a:off x="2740025" y="1154113"/>
                <a:ext cx="53975" cy="44450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14" y="23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5" y="7"/>
                  </a:cxn>
                  <a:cxn ang="0">
                    <a:pos x="41" y="17"/>
                  </a:cxn>
                  <a:cxn ang="0">
                    <a:pos x="41" y="28"/>
                  </a:cxn>
                  <a:cxn ang="0">
                    <a:pos x="10" y="28"/>
                  </a:cxn>
                </a:cxnLst>
                <a:rect l="0" t="0" r="r" b="b"/>
                <a:pathLst>
                  <a:path w="41" h="33">
                    <a:moveTo>
                      <a:pt x="10" y="28"/>
                    </a:moveTo>
                    <a:cubicBezTo>
                      <a:pt x="10" y="26"/>
                      <a:pt x="13" y="24"/>
                      <a:pt x="14" y="23"/>
                    </a:cubicBezTo>
                    <a:cubicBezTo>
                      <a:pt x="9" y="18"/>
                      <a:pt x="0" y="15"/>
                      <a:pt x="0" y="7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11" y="4"/>
                      <a:pt x="21" y="7"/>
                      <a:pt x="25" y="7"/>
                    </a:cubicBezTo>
                    <a:cubicBezTo>
                      <a:pt x="25" y="17"/>
                      <a:pt x="41" y="7"/>
                      <a:pt x="41" y="17"/>
                    </a:cubicBezTo>
                    <a:cubicBezTo>
                      <a:pt x="41" y="20"/>
                      <a:pt x="39" y="23"/>
                      <a:pt x="41" y="28"/>
                    </a:cubicBezTo>
                    <a:cubicBezTo>
                      <a:pt x="25" y="31"/>
                      <a:pt x="10" y="33"/>
                      <a:pt x="10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" name="Freeform 75"/>
              <p:cNvSpPr>
                <a:spLocks/>
              </p:cNvSpPr>
              <p:nvPr/>
            </p:nvSpPr>
            <p:spPr bwMode="auto">
              <a:xfrm>
                <a:off x="2719388" y="1114425"/>
                <a:ext cx="20638" cy="1270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16" y="0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7"/>
                      <a:pt x="0" y="6"/>
                      <a:pt x="0" y="0"/>
                    </a:cubicBezTo>
                    <a:cubicBezTo>
                      <a:pt x="6" y="0"/>
                      <a:pt x="13" y="0"/>
                      <a:pt x="1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0" name="Freeform 76"/>
              <p:cNvSpPr>
                <a:spLocks/>
              </p:cNvSpPr>
              <p:nvPr/>
            </p:nvSpPr>
            <p:spPr bwMode="auto">
              <a:xfrm>
                <a:off x="2776538" y="1062038"/>
                <a:ext cx="184150" cy="123825"/>
              </a:xfrm>
              <a:custGeom>
                <a:avLst/>
                <a:gdLst/>
                <a:ahLst/>
                <a:cxnLst>
                  <a:cxn ang="0">
                    <a:pos x="92" y="37"/>
                  </a:cxn>
                  <a:cxn ang="0">
                    <a:pos x="97" y="37"/>
                  </a:cxn>
                  <a:cxn ang="0">
                    <a:pos x="97" y="32"/>
                  </a:cxn>
                  <a:cxn ang="0">
                    <a:pos x="95" y="28"/>
                  </a:cxn>
                  <a:cxn ang="0">
                    <a:pos x="100" y="28"/>
                  </a:cxn>
                  <a:cxn ang="0">
                    <a:pos x="105" y="36"/>
                  </a:cxn>
                  <a:cxn ang="0">
                    <a:pos x="111" y="43"/>
                  </a:cxn>
                  <a:cxn ang="0">
                    <a:pos x="108" y="49"/>
                  </a:cxn>
                  <a:cxn ang="0">
                    <a:pos x="115" y="49"/>
                  </a:cxn>
                  <a:cxn ang="0">
                    <a:pos x="137" y="55"/>
                  </a:cxn>
                  <a:cxn ang="0">
                    <a:pos x="136" y="61"/>
                  </a:cxn>
                  <a:cxn ang="0">
                    <a:pos x="126" y="64"/>
                  </a:cxn>
                  <a:cxn ang="0">
                    <a:pos x="105" y="78"/>
                  </a:cxn>
                  <a:cxn ang="0">
                    <a:pos x="98" y="69"/>
                  </a:cxn>
                  <a:cxn ang="0">
                    <a:pos x="93" y="76"/>
                  </a:cxn>
                  <a:cxn ang="0">
                    <a:pos x="99" y="84"/>
                  </a:cxn>
                  <a:cxn ang="0">
                    <a:pos x="91" y="84"/>
                  </a:cxn>
                  <a:cxn ang="0">
                    <a:pos x="91" y="90"/>
                  </a:cxn>
                  <a:cxn ang="0">
                    <a:pos x="75" y="82"/>
                  </a:cxn>
                  <a:cxn ang="0">
                    <a:pos x="64" y="92"/>
                  </a:cxn>
                  <a:cxn ang="0">
                    <a:pos x="47" y="84"/>
                  </a:cxn>
                  <a:cxn ang="0">
                    <a:pos x="53" y="81"/>
                  </a:cxn>
                  <a:cxn ang="0">
                    <a:pos x="33" y="70"/>
                  </a:cxn>
                  <a:cxn ang="0">
                    <a:pos x="66" y="61"/>
                  </a:cxn>
                  <a:cxn ang="0">
                    <a:pos x="48" y="58"/>
                  </a:cxn>
                  <a:cxn ang="0">
                    <a:pos x="35" y="61"/>
                  </a:cxn>
                  <a:cxn ang="0">
                    <a:pos x="29" y="56"/>
                  </a:cxn>
                  <a:cxn ang="0">
                    <a:pos x="19" y="59"/>
                  </a:cxn>
                  <a:cxn ang="0">
                    <a:pos x="16" y="55"/>
                  </a:cxn>
                  <a:cxn ang="0">
                    <a:pos x="26" y="49"/>
                  </a:cxn>
                  <a:cxn ang="0">
                    <a:pos x="0" y="35"/>
                  </a:cxn>
                  <a:cxn ang="0">
                    <a:pos x="7" y="35"/>
                  </a:cxn>
                  <a:cxn ang="0">
                    <a:pos x="20" y="39"/>
                  </a:cxn>
                  <a:cxn ang="0">
                    <a:pos x="24" y="36"/>
                  </a:cxn>
                  <a:cxn ang="0">
                    <a:pos x="5" y="26"/>
                  </a:cxn>
                  <a:cxn ang="0">
                    <a:pos x="15" y="22"/>
                  </a:cxn>
                  <a:cxn ang="0">
                    <a:pos x="27" y="25"/>
                  </a:cxn>
                  <a:cxn ang="0">
                    <a:pos x="32" y="20"/>
                  </a:cxn>
                  <a:cxn ang="0">
                    <a:pos x="19" y="20"/>
                  </a:cxn>
                  <a:cxn ang="0">
                    <a:pos x="14" y="13"/>
                  </a:cxn>
                  <a:cxn ang="0">
                    <a:pos x="30" y="9"/>
                  </a:cxn>
                  <a:cxn ang="0">
                    <a:pos x="38" y="9"/>
                  </a:cxn>
                  <a:cxn ang="0">
                    <a:pos x="25" y="0"/>
                  </a:cxn>
                  <a:cxn ang="0">
                    <a:pos x="53" y="5"/>
                  </a:cxn>
                  <a:cxn ang="0">
                    <a:pos x="67" y="24"/>
                  </a:cxn>
                  <a:cxn ang="0">
                    <a:pos x="84" y="25"/>
                  </a:cxn>
                  <a:cxn ang="0">
                    <a:pos x="92" y="37"/>
                  </a:cxn>
                </a:cxnLst>
                <a:rect l="0" t="0" r="r" b="b"/>
                <a:pathLst>
                  <a:path w="138" h="92">
                    <a:moveTo>
                      <a:pt x="92" y="37"/>
                    </a:moveTo>
                    <a:cubicBezTo>
                      <a:pt x="97" y="37"/>
                      <a:pt x="97" y="37"/>
                      <a:pt x="97" y="37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7" y="28"/>
                      <a:pt x="98" y="28"/>
                      <a:pt x="100" y="28"/>
                    </a:cubicBezTo>
                    <a:cubicBezTo>
                      <a:pt x="106" y="28"/>
                      <a:pt x="105" y="31"/>
                      <a:pt x="105" y="36"/>
                    </a:cubicBezTo>
                    <a:cubicBezTo>
                      <a:pt x="105" y="39"/>
                      <a:pt x="111" y="39"/>
                      <a:pt x="111" y="43"/>
                    </a:cubicBezTo>
                    <a:cubicBezTo>
                      <a:pt x="111" y="46"/>
                      <a:pt x="108" y="46"/>
                      <a:pt x="108" y="49"/>
                    </a:cubicBezTo>
                    <a:cubicBezTo>
                      <a:pt x="108" y="53"/>
                      <a:pt x="114" y="49"/>
                      <a:pt x="115" y="49"/>
                    </a:cubicBezTo>
                    <a:cubicBezTo>
                      <a:pt x="120" y="49"/>
                      <a:pt x="131" y="54"/>
                      <a:pt x="137" y="55"/>
                    </a:cubicBezTo>
                    <a:cubicBezTo>
                      <a:pt x="137" y="58"/>
                      <a:pt x="138" y="60"/>
                      <a:pt x="136" y="61"/>
                    </a:cubicBezTo>
                    <a:cubicBezTo>
                      <a:pt x="135" y="64"/>
                      <a:pt x="130" y="63"/>
                      <a:pt x="126" y="64"/>
                    </a:cubicBezTo>
                    <a:cubicBezTo>
                      <a:pt x="117" y="65"/>
                      <a:pt x="111" y="78"/>
                      <a:pt x="105" y="78"/>
                    </a:cubicBezTo>
                    <a:cubicBezTo>
                      <a:pt x="100" y="78"/>
                      <a:pt x="100" y="74"/>
                      <a:pt x="98" y="69"/>
                    </a:cubicBezTo>
                    <a:cubicBezTo>
                      <a:pt x="96" y="71"/>
                      <a:pt x="95" y="73"/>
                      <a:pt x="93" y="76"/>
                    </a:cubicBezTo>
                    <a:cubicBezTo>
                      <a:pt x="96" y="80"/>
                      <a:pt x="97" y="81"/>
                      <a:pt x="99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87" y="91"/>
                      <a:pt x="79" y="85"/>
                      <a:pt x="75" y="82"/>
                    </a:cubicBezTo>
                    <a:cubicBezTo>
                      <a:pt x="75" y="90"/>
                      <a:pt x="71" y="92"/>
                      <a:pt x="64" y="92"/>
                    </a:cubicBezTo>
                    <a:cubicBezTo>
                      <a:pt x="57" y="92"/>
                      <a:pt x="48" y="91"/>
                      <a:pt x="47" y="84"/>
                    </a:cubicBezTo>
                    <a:cubicBezTo>
                      <a:pt x="50" y="84"/>
                      <a:pt x="51" y="83"/>
                      <a:pt x="53" y="81"/>
                    </a:cubicBezTo>
                    <a:cubicBezTo>
                      <a:pt x="45" y="81"/>
                      <a:pt x="33" y="77"/>
                      <a:pt x="33" y="70"/>
                    </a:cubicBezTo>
                    <a:cubicBezTo>
                      <a:pt x="33" y="62"/>
                      <a:pt x="60" y="63"/>
                      <a:pt x="66" y="61"/>
                    </a:cubicBezTo>
                    <a:cubicBezTo>
                      <a:pt x="60" y="60"/>
                      <a:pt x="55" y="58"/>
                      <a:pt x="48" y="58"/>
                    </a:cubicBezTo>
                    <a:cubicBezTo>
                      <a:pt x="41" y="58"/>
                      <a:pt x="40" y="61"/>
                      <a:pt x="35" y="61"/>
                    </a:cubicBezTo>
                    <a:cubicBezTo>
                      <a:pt x="30" y="61"/>
                      <a:pt x="30" y="58"/>
                      <a:pt x="29" y="56"/>
                    </a:cubicBezTo>
                    <a:cubicBezTo>
                      <a:pt x="24" y="58"/>
                      <a:pt x="23" y="59"/>
                      <a:pt x="19" y="59"/>
                    </a:cubicBezTo>
                    <a:cubicBezTo>
                      <a:pt x="16" y="59"/>
                      <a:pt x="16" y="58"/>
                      <a:pt x="16" y="55"/>
                    </a:cubicBezTo>
                    <a:cubicBezTo>
                      <a:pt x="20" y="53"/>
                      <a:pt x="23" y="53"/>
                      <a:pt x="26" y="49"/>
                    </a:cubicBezTo>
                    <a:cubicBezTo>
                      <a:pt x="11" y="49"/>
                      <a:pt x="2" y="48"/>
                      <a:pt x="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7"/>
                      <a:pt x="16" y="39"/>
                      <a:pt x="20" y="39"/>
                    </a:cubicBezTo>
                    <a:cubicBezTo>
                      <a:pt x="22" y="39"/>
                      <a:pt x="24" y="36"/>
                      <a:pt x="24" y="36"/>
                    </a:cubicBezTo>
                    <a:cubicBezTo>
                      <a:pt x="19" y="34"/>
                      <a:pt x="5" y="31"/>
                      <a:pt x="5" y="26"/>
                    </a:cubicBezTo>
                    <a:cubicBezTo>
                      <a:pt x="5" y="21"/>
                      <a:pt x="11" y="22"/>
                      <a:pt x="15" y="22"/>
                    </a:cubicBezTo>
                    <a:cubicBezTo>
                      <a:pt x="21" y="22"/>
                      <a:pt x="23" y="25"/>
                      <a:pt x="27" y="25"/>
                    </a:cubicBezTo>
                    <a:cubicBezTo>
                      <a:pt x="30" y="25"/>
                      <a:pt x="30" y="22"/>
                      <a:pt x="32" y="20"/>
                    </a:cubicBezTo>
                    <a:cubicBezTo>
                      <a:pt x="27" y="18"/>
                      <a:pt x="22" y="20"/>
                      <a:pt x="19" y="20"/>
                    </a:cubicBezTo>
                    <a:cubicBezTo>
                      <a:pt x="18" y="20"/>
                      <a:pt x="14" y="14"/>
                      <a:pt x="14" y="13"/>
                    </a:cubicBezTo>
                    <a:cubicBezTo>
                      <a:pt x="19" y="10"/>
                      <a:pt x="23" y="8"/>
                      <a:pt x="30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7"/>
                      <a:pt x="25" y="6"/>
                      <a:pt x="25" y="0"/>
                    </a:cubicBezTo>
                    <a:cubicBezTo>
                      <a:pt x="36" y="1"/>
                      <a:pt x="45" y="2"/>
                      <a:pt x="53" y="5"/>
                    </a:cubicBezTo>
                    <a:cubicBezTo>
                      <a:pt x="61" y="9"/>
                      <a:pt x="60" y="21"/>
                      <a:pt x="67" y="24"/>
                    </a:cubicBezTo>
                    <a:cubicBezTo>
                      <a:pt x="73" y="27"/>
                      <a:pt x="78" y="22"/>
                      <a:pt x="84" y="25"/>
                    </a:cubicBezTo>
                    <a:cubicBezTo>
                      <a:pt x="91" y="28"/>
                      <a:pt x="88" y="33"/>
                      <a:pt x="92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1" name="Freeform 77"/>
              <p:cNvSpPr>
                <a:spLocks/>
              </p:cNvSpPr>
              <p:nvPr/>
            </p:nvSpPr>
            <p:spPr bwMode="auto">
              <a:xfrm>
                <a:off x="2925763" y="1574800"/>
                <a:ext cx="117475" cy="74613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1" y="33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67" y="27"/>
                  </a:cxn>
                  <a:cxn ang="0">
                    <a:pos x="70" y="35"/>
                  </a:cxn>
                  <a:cxn ang="0">
                    <a:pos x="89" y="43"/>
                  </a:cxn>
                  <a:cxn ang="0">
                    <a:pos x="75" y="48"/>
                  </a:cxn>
                  <a:cxn ang="0">
                    <a:pos x="63" y="48"/>
                  </a:cxn>
                  <a:cxn ang="0">
                    <a:pos x="46" y="37"/>
                  </a:cxn>
                  <a:cxn ang="0">
                    <a:pos x="25" y="53"/>
                  </a:cxn>
                  <a:cxn ang="0">
                    <a:pos x="22" y="57"/>
                  </a:cxn>
                  <a:cxn ang="0">
                    <a:pos x="19" y="48"/>
                  </a:cxn>
                  <a:cxn ang="0">
                    <a:pos x="0" y="48"/>
                  </a:cxn>
                  <a:cxn ang="0">
                    <a:pos x="6" y="39"/>
                  </a:cxn>
                </a:cxnLst>
                <a:rect l="0" t="0" r="r" b="b"/>
                <a:pathLst>
                  <a:path w="89" h="57">
                    <a:moveTo>
                      <a:pt x="6" y="39"/>
                    </a:moveTo>
                    <a:cubicBezTo>
                      <a:pt x="9" y="37"/>
                      <a:pt x="11" y="36"/>
                      <a:pt x="11" y="33"/>
                    </a:cubicBezTo>
                    <a:cubicBezTo>
                      <a:pt x="11" y="29"/>
                      <a:pt x="11" y="31"/>
                      <a:pt x="11" y="27"/>
                    </a:cubicBezTo>
                    <a:cubicBezTo>
                      <a:pt x="11" y="19"/>
                      <a:pt x="13" y="2"/>
                      <a:pt x="25" y="0"/>
                    </a:cubicBezTo>
                    <a:cubicBezTo>
                      <a:pt x="28" y="7"/>
                      <a:pt x="30" y="8"/>
                      <a:pt x="32" y="13"/>
                    </a:cubicBezTo>
                    <a:cubicBezTo>
                      <a:pt x="33" y="11"/>
                      <a:pt x="35" y="10"/>
                      <a:pt x="36" y="9"/>
                    </a:cubicBezTo>
                    <a:cubicBezTo>
                      <a:pt x="45" y="21"/>
                      <a:pt x="59" y="16"/>
                      <a:pt x="67" y="27"/>
                    </a:cubicBezTo>
                    <a:cubicBezTo>
                      <a:pt x="69" y="30"/>
                      <a:pt x="68" y="33"/>
                      <a:pt x="70" y="35"/>
                    </a:cubicBezTo>
                    <a:cubicBezTo>
                      <a:pt x="77" y="40"/>
                      <a:pt x="85" y="38"/>
                      <a:pt x="89" y="43"/>
                    </a:cubicBezTo>
                    <a:cubicBezTo>
                      <a:pt x="84" y="46"/>
                      <a:pt x="80" y="48"/>
                      <a:pt x="75" y="48"/>
                    </a:cubicBezTo>
                    <a:cubicBezTo>
                      <a:pt x="69" y="48"/>
                      <a:pt x="67" y="48"/>
                      <a:pt x="63" y="48"/>
                    </a:cubicBezTo>
                    <a:cubicBezTo>
                      <a:pt x="63" y="48"/>
                      <a:pt x="49" y="38"/>
                      <a:pt x="46" y="37"/>
                    </a:cubicBezTo>
                    <a:cubicBezTo>
                      <a:pt x="46" y="47"/>
                      <a:pt x="31" y="56"/>
                      <a:pt x="25" y="53"/>
                    </a:cubicBezTo>
                    <a:cubicBezTo>
                      <a:pt x="24" y="55"/>
                      <a:pt x="24" y="57"/>
                      <a:pt x="22" y="57"/>
                    </a:cubicBezTo>
                    <a:cubicBezTo>
                      <a:pt x="16" y="57"/>
                      <a:pt x="18" y="52"/>
                      <a:pt x="19" y="48"/>
                    </a:cubicBezTo>
                    <a:cubicBezTo>
                      <a:pt x="12" y="46"/>
                      <a:pt x="3" y="48"/>
                      <a:pt x="0" y="48"/>
                    </a:cubicBezTo>
                    <a:cubicBezTo>
                      <a:pt x="0" y="40"/>
                      <a:pt x="5" y="41"/>
                      <a:pt x="6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" name="Freeform 78"/>
              <p:cNvSpPr>
                <a:spLocks/>
              </p:cNvSpPr>
              <p:nvPr/>
            </p:nvSpPr>
            <p:spPr bwMode="auto">
              <a:xfrm>
                <a:off x="3094038" y="1500188"/>
                <a:ext cx="36513" cy="36513"/>
              </a:xfrm>
              <a:custGeom>
                <a:avLst/>
                <a:gdLst/>
                <a:ahLst/>
                <a:cxnLst>
                  <a:cxn ang="0">
                    <a:pos x="27" y="18"/>
                  </a:cxn>
                  <a:cxn ang="0">
                    <a:pos x="11" y="28"/>
                  </a:cxn>
                  <a:cxn ang="0">
                    <a:pos x="0" y="18"/>
                  </a:cxn>
                  <a:cxn ang="0">
                    <a:pos x="27" y="18"/>
                  </a:cxn>
                </a:cxnLst>
                <a:rect l="0" t="0" r="r" b="b"/>
                <a:pathLst>
                  <a:path w="27" h="28">
                    <a:moveTo>
                      <a:pt x="27" y="18"/>
                    </a:moveTo>
                    <a:cubicBezTo>
                      <a:pt x="27" y="24"/>
                      <a:pt x="16" y="28"/>
                      <a:pt x="11" y="28"/>
                    </a:cubicBezTo>
                    <a:cubicBezTo>
                      <a:pt x="4" y="28"/>
                      <a:pt x="0" y="23"/>
                      <a:pt x="0" y="18"/>
                    </a:cubicBezTo>
                    <a:cubicBezTo>
                      <a:pt x="0" y="0"/>
                      <a:pt x="27" y="3"/>
                      <a:pt x="2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" name="Freeform 79"/>
              <p:cNvSpPr>
                <a:spLocks/>
              </p:cNvSpPr>
              <p:nvPr/>
            </p:nvSpPr>
            <p:spPr bwMode="auto">
              <a:xfrm>
                <a:off x="2984500" y="1652588"/>
                <a:ext cx="30163" cy="23813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22" y="3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10" y="1"/>
                  </a:cxn>
                </a:cxnLst>
                <a:rect l="0" t="0" r="r" b="b"/>
                <a:pathLst>
                  <a:path w="22" h="18">
                    <a:moveTo>
                      <a:pt x="10" y="1"/>
                    </a:moveTo>
                    <a:cubicBezTo>
                      <a:pt x="19" y="0"/>
                      <a:pt x="17" y="0"/>
                      <a:pt x="22" y="3"/>
                    </a:cubicBezTo>
                    <a:cubicBezTo>
                      <a:pt x="18" y="8"/>
                      <a:pt x="7" y="17"/>
                      <a:pt x="0" y="1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7"/>
                      <a:pt x="9" y="4"/>
                      <a:pt x="1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4" name="Freeform 80"/>
              <p:cNvSpPr>
                <a:spLocks/>
              </p:cNvSpPr>
              <p:nvPr/>
            </p:nvSpPr>
            <p:spPr bwMode="auto">
              <a:xfrm>
                <a:off x="3032125" y="1336675"/>
                <a:ext cx="79375" cy="33338"/>
              </a:xfrm>
              <a:custGeom>
                <a:avLst/>
                <a:gdLst/>
                <a:ahLst/>
                <a:cxnLst>
                  <a:cxn ang="0">
                    <a:pos x="22" y="25"/>
                  </a:cxn>
                  <a:cxn ang="0">
                    <a:pos x="9" y="16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0" y="3"/>
                  </a:cxn>
                  <a:cxn ang="0">
                    <a:pos x="60" y="17"/>
                  </a:cxn>
                  <a:cxn ang="0">
                    <a:pos x="52" y="24"/>
                  </a:cxn>
                  <a:cxn ang="0">
                    <a:pos x="39" y="21"/>
                  </a:cxn>
                  <a:cxn ang="0">
                    <a:pos x="22" y="25"/>
                  </a:cxn>
                </a:cxnLst>
                <a:rect l="0" t="0" r="r" b="b"/>
                <a:pathLst>
                  <a:path w="60" h="25">
                    <a:moveTo>
                      <a:pt x="22" y="25"/>
                    </a:moveTo>
                    <a:cubicBezTo>
                      <a:pt x="14" y="25"/>
                      <a:pt x="6" y="23"/>
                      <a:pt x="9" y="16"/>
                    </a:cubicBezTo>
                    <a:cubicBezTo>
                      <a:pt x="5" y="13"/>
                      <a:pt x="0" y="11"/>
                      <a:pt x="0" y="6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18" y="0"/>
                      <a:pt x="21" y="3"/>
                      <a:pt x="30" y="3"/>
                    </a:cubicBezTo>
                    <a:cubicBezTo>
                      <a:pt x="42" y="3"/>
                      <a:pt x="52" y="13"/>
                      <a:pt x="60" y="17"/>
                    </a:cubicBezTo>
                    <a:cubicBezTo>
                      <a:pt x="59" y="21"/>
                      <a:pt x="56" y="24"/>
                      <a:pt x="52" y="24"/>
                    </a:cubicBezTo>
                    <a:cubicBezTo>
                      <a:pt x="46" y="24"/>
                      <a:pt x="44" y="21"/>
                      <a:pt x="39" y="21"/>
                    </a:cubicBezTo>
                    <a:cubicBezTo>
                      <a:pt x="34" y="21"/>
                      <a:pt x="30" y="25"/>
                      <a:pt x="22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5" name="Freeform 81"/>
              <p:cNvSpPr>
                <a:spLocks/>
              </p:cNvSpPr>
              <p:nvPr/>
            </p:nvSpPr>
            <p:spPr bwMode="auto">
              <a:xfrm>
                <a:off x="3040063" y="1666875"/>
                <a:ext cx="17463" cy="20638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6" y="15"/>
                  </a:cxn>
                  <a:cxn ang="0">
                    <a:pos x="0" y="9"/>
                  </a:cxn>
                  <a:cxn ang="0">
                    <a:pos x="14" y="6"/>
                  </a:cxn>
                </a:cxnLst>
                <a:rect l="0" t="0" r="r" b="b"/>
                <a:pathLst>
                  <a:path w="14" h="15">
                    <a:moveTo>
                      <a:pt x="14" y="6"/>
                    </a:moveTo>
                    <a:cubicBezTo>
                      <a:pt x="12" y="9"/>
                      <a:pt x="11" y="15"/>
                      <a:pt x="6" y="15"/>
                    </a:cubicBezTo>
                    <a:cubicBezTo>
                      <a:pt x="5" y="15"/>
                      <a:pt x="0" y="9"/>
                      <a:pt x="0" y="9"/>
                    </a:cubicBezTo>
                    <a:cubicBezTo>
                      <a:pt x="0" y="1"/>
                      <a:pt x="10" y="0"/>
                      <a:pt x="14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" name="Freeform 82"/>
              <p:cNvSpPr>
                <a:spLocks/>
              </p:cNvSpPr>
              <p:nvPr/>
            </p:nvSpPr>
            <p:spPr bwMode="auto">
              <a:xfrm>
                <a:off x="3136900" y="1509713"/>
                <a:ext cx="19050" cy="11113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4" y="7"/>
                  </a:cxn>
                  <a:cxn ang="0">
                    <a:pos x="5" y="8"/>
                  </a:cxn>
                </a:cxnLst>
                <a:rect l="0" t="0" r="r" b="b"/>
                <a:pathLst>
                  <a:path w="14" h="8">
                    <a:moveTo>
                      <a:pt x="5" y="8"/>
                    </a:moveTo>
                    <a:cubicBezTo>
                      <a:pt x="2" y="8"/>
                      <a:pt x="0" y="7"/>
                      <a:pt x="0" y="4"/>
                    </a:cubicBezTo>
                    <a:cubicBezTo>
                      <a:pt x="0" y="3"/>
                      <a:pt x="4" y="0"/>
                      <a:pt x="5" y="0"/>
                    </a:cubicBezTo>
                    <a:cubicBezTo>
                      <a:pt x="9" y="0"/>
                      <a:pt x="13" y="5"/>
                      <a:pt x="14" y="7"/>
                    </a:cubicBezTo>
                    <a:cubicBezTo>
                      <a:pt x="8" y="8"/>
                      <a:pt x="10" y="8"/>
                      <a:pt x="5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" name="Freeform 83"/>
              <p:cNvSpPr>
                <a:spLocks/>
              </p:cNvSpPr>
              <p:nvPr/>
            </p:nvSpPr>
            <p:spPr bwMode="auto">
              <a:xfrm>
                <a:off x="3052763" y="1476375"/>
                <a:ext cx="20638" cy="12700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5" y="0"/>
                  </a:cxn>
                  <a:cxn ang="0">
                    <a:pos x="5" y="10"/>
                  </a:cxn>
                </a:cxnLst>
                <a:rect l="0" t="0" r="r" b="b"/>
                <a:pathLst>
                  <a:path w="15" h="10">
                    <a:moveTo>
                      <a:pt x="5" y="10"/>
                    </a:moveTo>
                    <a:cubicBezTo>
                      <a:pt x="0" y="10"/>
                      <a:pt x="10" y="0"/>
                      <a:pt x="15" y="0"/>
                    </a:cubicBezTo>
                    <a:cubicBezTo>
                      <a:pt x="14" y="6"/>
                      <a:pt x="10" y="10"/>
                      <a:pt x="5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" name="Freeform 84"/>
              <p:cNvSpPr>
                <a:spLocks/>
              </p:cNvSpPr>
              <p:nvPr/>
            </p:nvSpPr>
            <p:spPr bwMode="auto">
              <a:xfrm>
                <a:off x="2876550" y="1335088"/>
                <a:ext cx="482600" cy="347663"/>
              </a:xfrm>
              <a:custGeom>
                <a:avLst/>
                <a:gdLst/>
                <a:ahLst/>
                <a:cxnLst>
                  <a:cxn ang="0">
                    <a:pos x="333" y="196"/>
                  </a:cxn>
                  <a:cxn ang="0">
                    <a:pos x="281" y="171"/>
                  </a:cxn>
                  <a:cxn ang="0">
                    <a:pos x="289" y="177"/>
                  </a:cxn>
                  <a:cxn ang="0">
                    <a:pos x="283" y="184"/>
                  </a:cxn>
                  <a:cxn ang="0">
                    <a:pos x="298" y="201"/>
                  </a:cxn>
                  <a:cxn ang="0">
                    <a:pos x="318" y="206"/>
                  </a:cxn>
                  <a:cxn ang="0">
                    <a:pos x="326" y="225"/>
                  </a:cxn>
                  <a:cxn ang="0">
                    <a:pos x="278" y="225"/>
                  </a:cxn>
                  <a:cxn ang="0">
                    <a:pos x="304" y="256"/>
                  </a:cxn>
                  <a:cxn ang="0">
                    <a:pos x="295" y="256"/>
                  </a:cxn>
                  <a:cxn ang="0">
                    <a:pos x="233" y="226"/>
                  </a:cxn>
                  <a:cxn ang="0">
                    <a:pos x="190" y="210"/>
                  </a:cxn>
                  <a:cxn ang="0">
                    <a:pos x="169" y="214"/>
                  </a:cxn>
                  <a:cxn ang="0">
                    <a:pos x="168" y="189"/>
                  </a:cxn>
                  <a:cxn ang="0">
                    <a:pos x="207" y="183"/>
                  </a:cxn>
                  <a:cxn ang="0">
                    <a:pos x="210" y="167"/>
                  </a:cxn>
                  <a:cxn ang="0">
                    <a:pos x="186" y="115"/>
                  </a:cxn>
                  <a:cxn ang="0">
                    <a:pos x="168" y="115"/>
                  </a:cxn>
                  <a:cxn ang="0">
                    <a:pos x="146" y="85"/>
                  </a:cxn>
                  <a:cxn ang="0">
                    <a:pos x="122" y="91"/>
                  </a:cxn>
                  <a:cxn ang="0">
                    <a:pos x="41" y="82"/>
                  </a:cxn>
                  <a:cxn ang="0">
                    <a:pos x="11" y="69"/>
                  </a:cxn>
                  <a:cxn ang="0">
                    <a:pos x="30" y="65"/>
                  </a:cxn>
                  <a:cxn ang="0">
                    <a:pos x="0" y="48"/>
                  </a:cxn>
                  <a:cxn ang="0">
                    <a:pos x="11" y="16"/>
                  </a:cxn>
                  <a:cxn ang="0">
                    <a:pos x="61" y="4"/>
                  </a:cxn>
                  <a:cxn ang="0">
                    <a:pos x="46" y="32"/>
                  </a:cxn>
                  <a:cxn ang="0">
                    <a:pos x="50" y="47"/>
                  </a:cxn>
                  <a:cxn ang="0">
                    <a:pos x="55" y="26"/>
                  </a:cxn>
                  <a:cxn ang="0">
                    <a:pos x="120" y="29"/>
                  </a:cxn>
                  <a:cxn ang="0">
                    <a:pos x="128" y="34"/>
                  </a:cxn>
                  <a:cxn ang="0">
                    <a:pos x="156" y="27"/>
                  </a:cxn>
                  <a:cxn ang="0">
                    <a:pos x="217" y="56"/>
                  </a:cxn>
                  <a:cxn ang="0">
                    <a:pos x="242" y="65"/>
                  </a:cxn>
                  <a:cxn ang="0">
                    <a:pos x="273" y="85"/>
                  </a:cxn>
                  <a:cxn ang="0">
                    <a:pos x="293" y="95"/>
                  </a:cxn>
                  <a:cxn ang="0">
                    <a:pos x="291" y="102"/>
                  </a:cxn>
                  <a:cxn ang="0">
                    <a:pos x="283" y="116"/>
                  </a:cxn>
                  <a:cxn ang="0">
                    <a:pos x="317" y="135"/>
                  </a:cxn>
                  <a:cxn ang="0">
                    <a:pos x="342" y="153"/>
                  </a:cxn>
                  <a:cxn ang="0">
                    <a:pos x="362" y="165"/>
                  </a:cxn>
                  <a:cxn ang="0">
                    <a:pos x="349" y="178"/>
                  </a:cxn>
                </a:cxnLst>
                <a:rect l="0" t="0" r="r" b="b"/>
                <a:pathLst>
                  <a:path w="362" h="261">
                    <a:moveTo>
                      <a:pt x="339" y="184"/>
                    </a:moveTo>
                    <a:cubicBezTo>
                      <a:pt x="339" y="189"/>
                      <a:pt x="338" y="196"/>
                      <a:pt x="333" y="196"/>
                    </a:cubicBezTo>
                    <a:cubicBezTo>
                      <a:pt x="311" y="196"/>
                      <a:pt x="311" y="166"/>
                      <a:pt x="289" y="166"/>
                    </a:cubicBezTo>
                    <a:cubicBezTo>
                      <a:pt x="287" y="166"/>
                      <a:pt x="281" y="171"/>
                      <a:pt x="281" y="171"/>
                    </a:cubicBezTo>
                    <a:cubicBezTo>
                      <a:pt x="284" y="173"/>
                      <a:pt x="285" y="173"/>
                      <a:pt x="289" y="172"/>
                    </a:cubicBezTo>
                    <a:cubicBezTo>
                      <a:pt x="289" y="177"/>
                      <a:pt x="289" y="177"/>
                      <a:pt x="289" y="177"/>
                    </a:cubicBezTo>
                    <a:cubicBezTo>
                      <a:pt x="287" y="178"/>
                      <a:pt x="284" y="178"/>
                      <a:pt x="283" y="177"/>
                    </a:cubicBezTo>
                    <a:cubicBezTo>
                      <a:pt x="283" y="184"/>
                      <a:pt x="283" y="184"/>
                      <a:pt x="283" y="184"/>
                    </a:cubicBezTo>
                    <a:cubicBezTo>
                      <a:pt x="288" y="184"/>
                      <a:pt x="288" y="184"/>
                      <a:pt x="288" y="184"/>
                    </a:cubicBezTo>
                    <a:cubicBezTo>
                      <a:pt x="289" y="189"/>
                      <a:pt x="295" y="199"/>
                      <a:pt x="298" y="201"/>
                    </a:cubicBezTo>
                    <a:cubicBezTo>
                      <a:pt x="307" y="204"/>
                      <a:pt x="310" y="198"/>
                      <a:pt x="311" y="206"/>
                    </a:cubicBezTo>
                    <a:cubicBezTo>
                      <a:pt x="315" y="206"/>
                      <a:pt x="315" y="206"/>
                      <a:pt x="318" y="206"/>
                    </a:cubicBezTo>
                    <a:cubicBezTo>
                      <a:pt x="318" y="213"/>
                      <a:pt x="318" y="213"/>
                      <a:pt x="318" y="215"/>
                    </a:cubicBezTo>
                    <a:cubicBezTo>
                      <a:pt x="318" y="218"/>
                      <a:pt x="326" y="220"/>
                      <a:pt x="326" y="225"/>
                    </a:cubicBezTo>
                    <a:cubicBezTo>
                      <a:pt x="326" y="229"/>
                      <a:pt x="321" y="238"/>
                      <a:pt x="319" y="242"/>
                    </a:cubicBezTo>
                    <a:cubicBezTo>
                      <a:pt x="311" y="242"/>
                      <a:pt x="283" y="231"/>
                      <a:pt x="278" y="225"/>
                    </a:cubicBezTo>
                    <a:cubicBezTo>
                      <a:pt x="272" y="225"/>
                      <a:pt x="272" y="225"/>
                      <a:pt x="272" y="225"/>
                    </a:cubicBezTo>
                    <a:cubicBezTo>
                      <a:pt x="279" y="234"/>
                      <a:pt x="304" y="243"/>
                      <a:pt x="304" y="256"/>
                    </a:cubicBezTo>
                    <a:cubicBezTo>
                      <a:pt x="304" y="259"/>
                      <a:pt x="301" y="261"/>
                      <a:pt x="299" y="261"/>
                    </a:cubicBezTo>
                    <a:cubicBezTo>
                      <a:pt x="297" y="261"/>
                      <a:pt x="296" y="256"/>
                      <a:pt x="295" y="256"/>
                    </a:cubicBezTo>
                    <a:cubicBezTo>
                      <a:pt x="282" y="249"/>
                      <a:pt x="274" y="252"/>
                      <a:pt x="263" y="245"/>
                    </a:cubicBezTo>
                    <a:cubicBezTo>
                      <a:pt x="252" y="239"/>
                      <a:pt x="226" y="240"/>
                      <a:pt x="233" y="226"/>
                    </a:cubicBezTo>
                    <a:cubicBezTo>
                      <a:pt x="219" y="219"/>
                      <a:pt x="212" y="211"/>
                      <a:pt x="199" y="204"/>
                    </a:cubicBezTo>
                    <a:cubicBezTo>
                      <a:pt x="197" y="207"/>
                      <a:pt x="194" y="210"/>
                      <a:pt x="190" y="210"/>
                    </a:cubicBezTo>
                    <a:cubicBezTo>
                      <a:pt x="186" y="210"/>
                      <a:pt x="187" y="207"/>
                      <a:pt x="183" y="207"/>
                    </a:cubicBezTo>
                    <a:cubicBezTo>
                      <a:pt x="177" y="207"/>
                      <a:pt x="175" y="214"/>
                      <a:pt x="169" y="214"/>
                    </a:cubicBezTo>
                    <a:cubicBezTo>
                      <a:pt x="165" y="214"/>
                      <a:pt x="150" y="208"/>
                      <a:pt x="150" y="201"/>
                    </a:cubicBezTo>
                    <a:cubicBezTo>
                      <a:pt x="150" y="197"/>
                      <a:pt x="162" y="189"/>
                      <a:pt x="168" y="189"/>
                    </a:cubicBezTo>
                    <a:cubicBezTo>
                      <a:pt x="176" y="189"/>
                      <a:pt x="183" y="189"/>
                      <a:pt x="187" y="189"/>
                    </a:cubicBezTo>
                    <a:cubicBezTo>
                      <a:pt x="191" y="189"/>
                      <a:pt x="202" y="187"/>
                      <a:pt x="207" y="183"/>
                    </a:cubicBezTo>
                    <a:cubicBezTo>
                      <a:pt x="205" y="182"/>
                      <a:pt x="199" y="178"/>
                      <a:pt x="199" y="174"/>
                    </a:cubicBezTo>
                    <a:cubicBezTo>
                      <a:pt x="199" y="167"/>
                      <a:pt x="207" y="171"/>
                      <a:pt x="210" y="167"/>
                    </a:cubicBezTo>
                    <a:cubicBezTo>
                      <a:pt x="214" y="163"/>
                      <a:pt x="223" y="154"/>
                      <a:pt x="223" y="148"/>
                    </a:cubicBezTo>
                    <a:cubicBezTo>
                      <a:pt x="223" y="136"/>
                      <a:pt x="195" y="115"/>
                      <a:pt x="186" y="115"/>
                    </a:cubicBezTo>
                    <a:cubicBezTo>
                      <a:pt x="180" y="115"/>
                      <a:pt x="177" y="120"/>
                      <a:pt x="172" y="120"/>
                    </a:cubicBezTo>
                    <a:cubicBezTo>
                      <a:pt x="170" y="120"/>
                      <a:pt x="168" y="115"/>
                      <a:pt x="168" y="115"/>
                    </a:cubicBezTo>
                    <a:cubicBezTo>
                      <a:pt x="168" y="110"/>
                      <a:pt x="176" y="109"/>
                      <a:pt x="179" y="109"/>
                    </a:cubicBezTo>
                    <a:cubicBezTo>
                      <a:pt x="175" y="105"/>
                      <a:pt x="151" y="85"/>
                      <a:pt x="146" y="85"/>
                    </a:cubicBezTo>
                    <a:cubicBezTo>
                      <a:pt x="140" y="85"/>
                      <a:pt x="133" y="101"/>
                      <a:pt x="125" y="101"/>
                    </a:cubicBezTo>
                    <a:cubicBezTo>
                      <a:pt x="120" y="101"/>
                      <a:pt x="121" y="94"/>
                      <a:pt x="122" y="91"/>
                    </a:cubicBezTo>
                    <a:cubicBezTo>
                      <a:pt x="108" y="90"/>
                      <a:pt x="75" y="91"/>
                      <a:pt x="55" y="91"/>
                    </a:cubicBezTo>
                    <a:cubicBezTo>
                      <a:pt x="51" y="91"/>
                      <a:pt x="44" y="86"/>
                      <a:pt x="41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8" y="76"/>
                      <a:pt x="11" y="75"/>
                      <a:pt x="11" y="69"/>
                    </a:cubicBezTo>
                    <a:cubicBezTo>
                      <a:pt x="16" y="67"/>
                      <a:pt x="23" y="70"/>
                      <a:pt x="30" y="70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6" y="62"/>
                      <a:pt x="6" y="60"/>
                      <a:pt x="6" y="60"/>
                    </a:cubicBezTo>
                    <a:cubicBezTo>
                      <a:pt x="6" y="60"/>
                      <a:pt x="0" y="52"/>
                      <a:pt x="0" y="48"/>
                    </a:cubicBezTo>
                    <a:cubicBezTo>
                      <a:pt x="0" y="36"/>
                      <a:pt x="2" y="33"/>
                      <a:pt x="8" y="29"/>
                    </a:cubicBezTo>
                    <a:cubicBezTo>
                      <a:pt x="12" y="26"/>
                      <a:pt x="10" y="18"/>
                      <a:pt x="11" y="16"/>
                    </a:cubicBezTo>
                    <a:cubicBezTo>
                      <a:pt x="20" y="7"/>
                      <a:pt x="32" y="0"/>
                      <a:pt x="47" y="0"/>
                    </a:cubicBezTo>
                    <a:cubicBezTo>
                      <a:pt x="47" y="0"/>
                      <a:pt x="61" y="4"/>
                      <a:pt x="61" y="4"/>
                    </a:cubicBezTo>
                    <a:cubicBezTo>
                      <a:pt x="57" y="14"/>
                      <a:pt x="42" y="14"/>
                      <a:pt x="42" y="27"/>
                    </a:cubicBezTo>
                    <a:cubicBezTo>
                      <a:pt x="42" y="30"/>
                      <a:pt x="44" y="32"/>
                      <a:pt x="46" y="32"/>
                    </a:cubicBezTo>
                    <a:cubicBezTo>
                      <a:pt x="45" y="35"/>
                      <a:pt x="46" y="40"/>
                      <a:pt x="46" y="40"/>
                    </a:cubicBezTo>
                    <a:cubicBezTo>
                      <a:pt x="46" y="43"/>
                      <a:pt x="45" y="47"/>
                      <a:pt x="50" y="47"/>
                    </a:cubicBezTo>
                    <a:cubicBezTo>
                      <a:pt x="53" y="47"/>
                      <a:pt x="59" y="42"/>
                      <a:pt x="59" y="38"/>
                    </a:cubicBezTo>
                    <a:cubicBezTo>
                      <a:pt x="59" y="34"/>
                      <a:pt x="55" y="31"/>
                      <a:pt x="55" y="26"/>
                    </a:cubicBezTo>
                    <a:cubicBezTo>
                      <a:pt x="55" y="10"/>
                      <a:pt x="84" y="4"/>
                      <a:pt x="102" y="4"/>
                    </a:cubicBezTo>
                    <a:cubicBezTo>
                      <a:pt x="113" y="4"/>
                      <a:pt x="120" y="20"/>
                      <a:pt x="120" y="29"/>
                    </a:cubicBezTo>
                    <a:cubicBezTo>
                      <a:pt x="120" y="31"/>
                      <a:pt x="117" y="38"/>
                      <a:pt x="120" y="38"/>
                    </a:cubicBezTo>
                    <a:cubicBezTo>
                      <a:pt x="122" y="38"/>
                      <a:pt x="124" y="34"/>
                      <a:pt x="128" y="34"/>
                    </a:cubicBezTo>
                    <a:cubicBezTo>
                      <a:pt x="133" y="34"/>
                      <a:pt x="135" y="38"/>
                      <a:pt x="138" y="38"/>
                    </a:cubicBezTo>
                    <a:cubicBezTo>
                      <a:pt x="146" y="38"/>
                      <a:pt x="148" y="27"/>
                      <a:pt x="156" y="27"/>
                    </a:cubicBezTo>
                    <a:cubicBezTo>
                      <a:pt x="165" y="27"/>
                      <a:pt x="183" y="30"/>
                      <a:pt x="189" y="34"/>
                    </a:cubicBezTo>
                    <a:cubicBezTo>
                      <a:pt x="199" y="41"/>
                      <a:pt x="202" y="56"/>
                      <a:pt x="217" y="56"/>
                    </a:cubicBezTo>
                    <a:cubicBezTo>
                      <a:pt x="223" y="56"/>
                      <a:pt x="224" y="56"/>
                      <a:pt x="228" y="56"/>
                    </a:cubicBezTo>
                    <a:cubicBezTo>
                      <a:pt x="232" y="56"/>
                      <a:pt x="243" y="57"/>
                      <a:pt x="242" y="65"/>
                    </a:cubicBezTo>
                    <a:cubicBezTo>
                      <a:pt x="254" y="69"/>
                      <a:pt x="261" y="76"/>
                      <a:pt x="273" y="77"/>
                    </a:cubicBezTo>
                    <a:cubicBezTo>
                      <a:pt x="273" y="85"/>
                      <a:pt x="273" y="85"/>
                      <a:pt x="273" y="85"/>
                    </a:cubicBezTo>
                    <a:cubicBezTo>
                      <a:pt x="276" y="85"/>
                      <a:pt x="281" y="85"/>
                      <a:pt x="281" y="85"/>
                    </a:cubicBezTo>
                    <a:cubicBezTo>
                      <a:pt x="287" y="85"/>
                      <a:pt x="290" y="89"/>
                      <a:pt x="293" y="95"/>
                    </a:cubicBezTo>
                    <a:cubicBezTo>
                      <a:pt x="287" y="96"/>
                      <a:pt x="281" y="96"/>
                      <a:pt x="277" y="101"/>
                    </a:cubicBezTo>
                    <a:cubicBezTo>
                      <a:pt x="285" y="102"/>
                      <a:pt x="287" y="102"/>
                      <a:pt x="291" y="102"/>
                    </a:cubicBezTo>
                    <a:cubicBezTo>
                      <a:pt x="293" y="102"/>
                      <a:pt x="296" y="103"/>
                      <a:pt x="297" y="106"/>
                    </a:cubicBezTo>
                    <a:cubicBezTo>
                      <a:pt x="290" y="110"/>
                      <a:pt x="287" y="110"/>
                      <a:pt x="283" y="116"/>
                    </a:cubicBezTo>
                    <a:cubicBezTo>
                      <a:pt x="287" y="118"/>
                      <a:pt x="289" y="120"/>
                      <a:pt x="295" y="120"/>
                    </a:cubicBezTo>
                    <a:cubicBezTo>
                      <a:pt x="296" y="130"/>
                      <a:pt x="308" y="134"/>
                      <a:pt x="317" y="135"/>
                    </a:cubicBezTo>
                    <a:cubicBezTo>
                      <a:pt x="318" y="143"/>
                      <a:pt x="320" y="151"/>
                      <a:pt x="327" y="151"/>
                    </a:cubicBezTo>
                    <a:cubicBezTo>
                      <a:pt x="337" y="151"/>
                      <a:pt x="339" y="145"/>
                      <a:pt x="342" y="153"/>
                    </a:cubicBezTo>
                    <a:cubicBezTo>
                      <a:pt x="344" y="155"/>
                      <a:pt x="348" y="155"/>
                      <a:pt x="350" y="155"/>
                    </a:cubicBezTo>
                    <a:cubicBezTo>
                      <a:pt x="359" y="155"/>
                      <a:pt x="362" y="158"/>
                      <a:pt x="362" y="165"/>
                    </a:cubicBezTo>
                    <a:cubicBezTo>
                      <a:pt x="362" y="171"/>
                      <a:pt x="355" y="173"/>
                      <a:pt x="349" y="173"/>
                    </a:cubicBezTo>
                    <a:cubicBezTo>
                      <a:pt x="349" y="178"/>
                      <a:pt x="349" y="176"/>
                      <a:pt x="349" y="178"/>
                    </a:cubicBezTo>
                    <a:cubicBezTo>
                      <a:pt x="349" y="180"/>
                      <a:pt x="348" y="184"/>
                      <a:pt x="339" y="1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" name="Freeform 85"/>
              <p:cNvSpPr>
                <a:spLocks/>
              </p:cNvSpPr>
              <p:nvPr/>
            </p:nvSpPr>
            <p:spPr bwMode="auto">
              <a:xfrm>
                <a:off x="3073400" y="1635125"/>
                <a:ext cx="14288" cy="12700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6"/>
                  </a:cxn>
                  <a:cxn ang="0">
                    <a:pos x="10" y="6"/>
                  </a:cxn>
                </a:cxnLst>
                <a:rect l="0" t="0" r="r" b="b"/>
                <a:pathLst>
                  <a:path w="10" h="9">
                    <a:moveTo>
                      <a:pt x="10" y="6"/>
                    </a:moveTo>
                    <a:cubicBezTo>
                      <a:pt x="6" y="9"/>
                      <a:pt x="5" y="9"/>
                      <a:pt x="0" y="6"/>
                    </a:cubicBezTo>
                    <a:cubicBezTo>
                      <a:pt x="5" y="0"/>
                      <a:pt x="5" y="3"/>
                      <a:pt x="1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" name="Freeform 86"/>
              <p:cNvSpPr>
                <a:spLocks/>
              </p:cNvSpPr>
              <p:nvPr/>
            </p:nvSpPr>
            <p:spPr bwMode="auto">
              <a:xfrm>
                <a:off x="2974975" y="1568450"/>
                <a:ext cx="12700" cy="12700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9" y="9"/>
                  </a:cxn>
                  <a:cxn ang="0">
                    <a:pos x="1" y="2"/>
                  </a:cxn>
                </a:cxnLst>
                <a:rect l="0" t="0" r="r" b="b"/>
                <a:pathLst>
                  <a:path w="9" h="9">
                    <a:moveTo>
                      <a:pt x="1" y="2"/>
                    </a:moveTo>
                    <a:cubicBezTo>
                      <a:pt x="6" y="0"/>
                      <a:pt x="6" y="5"/>
                      <a:pt x="9" y="9"/>
                    </a:cubicBezTo>
                    <a:cubicBezTo>
                      <a:pt x="4" y="9"/>
                      <a:pt x="0" y="5"/>
                      <a:pt x="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" name="Freeform 87"/>
              <p:cNvSpPr>
                <a:spLocks/>
              </p:cNvSpPr>
              <p:nvPr/>
            </p:nvSpPr>
            <p:spPr bwMode="auto">
              <a:xfrm>
                <a:off x="2847975" y="985838"/>
                <a:ext cx="514350" cy="269875"/>
              </a:xfrm>
              <a:custGeom>
                <a:avLst/>
                <a:gdLst/>
                <a:ahLst/>
                <a:cxnLst>
                  <a:cxn ang="0">
                    <a:pos x="307" y="16"/>
                  </a:cxn>
                  <a:cxn ang="0">
                    <a:pos x="350" y="9"/>
                  </a:cxn>
                  <a:cxn ang="0">
                    <a:pos x="386" y="28"/>
                  </a:cxn>
                  <a:cxn ang="0">
                    <a:pos x="313" y="51"/>
                  </a:cxn>
                  <a:cxn ang="0">
                    <a:pos x="295" y="74"/>
                  </a:cxn>
                  <a:cxn ang="0">
                    <a:pos x="231" y="108"/>
                  </a:cxn>
                  <a:cxn ang="0">
                    <a:pos x="216" y="118"/>
                  </a:cxn>
                  <a:cxn ang="0">
                    <a:pos x="216" y="137"/>
                  </a:cxn>
                  <a:cxn ang="0">
                    <a:pos x="174" y="157"/>
                  </a:cxn>
                  <a:cxn ang="0">
                    <a:pos x="158" y="184"/>
                  </a:cxn>
                  <a:cxn ang="0">
                    <a:pos x="176" y="188"/>
                  </a:cxn>
                  <a:cxn ang="0">
                    <a:pos x="126" y="197"/>
                  </a:cxn>
                  <a:cxn ang="0">
                    <a:pos x="80" y="201"/>
                  </a:cxn>
                  <a:cxn ang="0">
                    <a:pos x="33" y="197"/>
                  </a:cxn>
                  <a:cxn ang="0">
                    <a:pos x="60" y="176"/>
                  </a:cxn>
                  <a:cxn ang="0">
                    <a:pos x="57" y="158"/>
                  </a:cxn>
                  <a:cxn ang="0">
                    <a:pos x="92" y="170"/>
                  </a:cxn>
                  <a:cxn ang="0">
                    <a:pos x="66" y="148"/>
                  </a:cxn>
                  <a:cxn ang="0">
                    <a:pos x="55" y="151"/>
                  </a:cxn>
                  <a:cxn ang="0">
                    <a:pos x="68" y="131"/>
                  </a:cxn>
                  <a:cxn ang="0">
                    <a:pos x="62" y="97"/>
                  </a:cxn>
                  <a:cxn ang="0">
                    <a:pos x="67" y="89"/>
                  </a:cxn>
                  <a:cxn ang="0">
                    <a:pos x="97" y="90"/>
                  </a:cxn>
                  <a:cxn ang="0">
                    <a:pos x="108" y="91"/>
                  </a:cxn>
                  <a:cxn ang="0">
                    <a:pos x="133" y="86"/>
                  </a:cxn>
                  <a:cxn ang="0">
                    <a:pos x="147" y="74"/>
                  </a:cxn>
                  <a:cxn ang="0">
                    <a:pos x="99" y="81"/>
                  </a:cxn>
                  <a:cxn ang="0">
                    <a:pos x="72" y="76"/>
                  </a:cxn>
                  <a:cxn ang="0">
                    <a:pos x="57" y="81"/>
                  </a:cxn>
                  <a:cxn ang="0">
                    <a:pos x="44" y="67"/>
                  </a:cxn>
                  <a:cxn ang="0">
                    <a:pos x="51" y="53"/>
                  </a:cxn>
                  <a:cxn ang="0">
                    <a:pos x="25" y="60"/>
                  </a:cxn>
                  <a:cxn ang="0">
                    <a:pos x="29" y="49"/>
                  </a:cxn>
                  <a:cxn ang="0">
                    <a:pos x="9" y="52"/>
                  </a:cxn>
                  <a:cxn ang="0">
                    <a:pos x="44" y="36"/>
                  </a:cxn>
                  <a:cxn ang="0">
                    <a:pos x="57" y="32"/>
                  </a:cxn>
                  <a:cxn ang="0">
                    <a:pos x="104" y="32"/>
                  </a:cxn>
                  <a:cxn ang="0">
                    <a:pos x="135" y="11"/>
                  </a:cxn>
                  <a:cxn ang="0">
                    <a:pos x="196" y="6"/>
                  </a:cxn>
                  <a:cxn ang="0">
                    <a:pos x="218" y="8"/>
                  </a:cxn>
                  <a:cxn ang="0">
                    <a:pos x="245" y="3"/>
                  </a:cxn>
                  <a:cxn ang="0">
                    <a:pos x="315" y="11"/>
                  </a:cxn>
                </a:cxnLst>
                <a:rect l="0" t="0" r="r" b="b"/>
                <a:pathLst>
                  <a:path w="386" h="203">
                    <a:moveTo>
                      <a:pt x="315" y="11"/>
                    </a:moveTo>
                    <a:cubicBezTo>
                      <a:pt x="312" y="14"/>
                      <a:pt x="310" y="15"/>
                      <a:pt x="307" y="16"/>
                    </a:cubicBezTo>
                    <a:cubicBezTo>
                      <a:pt x="342" y="6"/>
                      <a:pt x="342" y="6"/>
                      <a:pt x="342" y="6"/>
                    </a:cubicBezTo>
                    <a:cubicBezTo>
                      <a:pt x="345" y="7"/>
                      <a:pt x="347" y="8"/>
                      <a:pt x="350" y="9"/>
                    </a:cubicBezTo>
                    <a:cubicBezTo>
                      <a:pt x="355" y="11"/>
                      <a:pt x="355" y="14"/>
                      <a:pt x="358" y="17"/>
                    </a:cubicBezTo>
                    <a:cubicBezTo>
                      <a:pt x="363" y="22"/>
                      <a:pt x="386" y="20"/>
                      <a:pt x="386" y="28"/>
                    </a:cubicBezTo>
                    <a:cubicBezTo>
                      <a:pt x="386" y="33"/>
                      <a:pt x="378" y="32"/>
                      <a:pt x="375" y="34"/>
                    </a:cubicBezTo>
                    <a:cubicBezTo>
                      <a:pt x="358" y="48"/>
                      <a:pt x="336" y="40"/>
                      <a:pt x="313" y="51"/>
                    </a:cubicBezTo>
                    <a:cubicBezTo>
                      <a:pt x="317" y="56"/>
                      <a:pt x="335" y="52"/>
                      <a:pt x="346" y="52"/>
                    </a:cubicBezTo>
                    <a:cubicBezTo>
                      <a:pt x="336" y="63"/>
                      <a:pt x="311" y="69"/>
                      <a:pt x="295" y="74"/>
                    </a:cubicBezTo>
                    <a:cubicBezTo>
                      <a:pt x="277" y="80"/>
                      <a:pt x="267" y="97"/>
                      <a:pt x="254" y="107"/>
                    </a:cubicBezTo>
                    <a:cubicBezTo>
                      <a:pt x="248" y="112"/>
                      <a:pt x="238" y="106"/>
                      <a:pt x="231" y="108"/>
                    </a:cubicBezTo>
                    <a:cubicBezTo>
                      <a:pt x="221" y="112"/>
                      <a:pt x="210" y="112"/>
                      <a:pt x="203" y="118"/>
                    </a:cubicBezTo>
                    <a:cubicBezTo>
                      <a:pt x="216" y="118"/>
                      <a:pt x="216" y="118"/>
                      <a:pt x="216" y="118"/>
                    </a:cubicBezTo>
                    <a:cubicBezTo>
                      <a:pt x="217" y="128"/>
                      <a:pt x="211" y="127"/>
                      <a:pt x="203" y="126"/>
                    </a:cubicBezTo>
                    <a:cubicBezTo>
                      <a:pt x="208" y="129"/>
                      <a:pt x="213" y="131"/>
                      <a:pt x="216" y="137"/>
                    </a:cubicBezTo>
                    <a:cubicBezTo>
                      <a:pt x="206" y="141"/>
                      <a:pt x="203" y="152"/>
                      <a:pt x="196" y="157"/>
                    </a:cubicBezTo>
                    <a:cubicBezTo>
                      <a:pt x="177" y="157"/>
                      <a:pt x="177" y="157"/>
                      <a:pt x="174" y="157"/>
                    </a:cubicBezTo>
                    <a:cubicBezTo>
                      <a:pt x="175" y="160"/>
                      <a:pt x="177" y="161"/>
                      <a:pt x="177" y="164"/>
                    </a:cubicBezTo>
                    <a:cubicBezTo>
                      <a:pt x="177" y="178"/>
                      <a:pt x="158" y="169"/>
                      <a:pt x="158" y="184"/>
                    </a:cubicBezTo>
                    <a:cubicBezTo>
                      <a:pt x="165" y="184"/>
                      <a:pt x="166" y="184"/>
                      <a:pt x="169" y="184"/>
                    </a:cubicBezTo>
                    <a:cubicBezTo>
                      <a:pt x="171" y="184"/>
                      <a:pt x="176" y="184"/>
                      <a:pt x="176" y="188"/>
                    </a:cubicBezTo>
                    <a:cubicBezTo>
                      <a:pt x="176" y="195"/>
                      <a:pt x="151" y="203"/>
                      <a:pt x="141" y="203"/>
                    </a:cubicBezTo>
                    <a:cubicBezTo>
                      <a:pt x="131" y="203"/>
                      <a:pt x="135" y="197"/>
                      <a:pt x="126" y="197"/>
                    </a:cubicBezTo>
                    <a:cubicBezTo>
                      <a:pt x="113" y="197"/>
                      <a:pt x="104" y="197"/>
                      <a:pt x="93" y="197"/>
                    </a:cubicBezTo>
                    <a:cubicBezTo>
                      <a:pt x="89" y="197"/>
                      <a:pt x="86" y="201"/>
                      <a:pt x="80" y="201"/>
                    </a:cubicBezTo>
                    <a:cubicBezTo>
                      <a:pt x="65" y="201"/>
                      <a:pt x="53" y="197"/>
                      <a:pt x="38" y="192"/>
                    </a:cubicBezTo>
                    <a:cubicBezTo>
                      <a:pt x="37" y="194"/>
                      <a:pt x="35" y="197"/>
                      <a:pt x="33" y="197"/>
                    </a:cubicBezTo>
                    <a:cubicBezTo>
                      <a:pt x="29" y="197"/>
                      <a:pt x="28" y="194"/>
                      <a:pt x="28" y="193"/>
                    </a:cubicBezTo>
                    <a:cubicBezTo>
                      <a:pt x="28" y="176"/>
                      <a:pt x="51" y="182"/>
                      <a:pt x="60" y="176"/>
                    </a:cubicBezTo>
                    <a:cubicBezTo>
                      <a:pt x="55" y="172"/>
                      <a:pt x="46" y="170"/>
                      <a:pt x="46" y="162"/>
                    </a:cubicBezTo>
                    <a:cubicBezTo>
                      <a:pt x="46" y="156"/>
                      <a:pt x="52" y="158"/>
                      <a:pt x="57" y="158"/>
                    </a:cubicBezTo>
                    <a:cubicBezTo>
                      <a:pt x="71" y="158"/>
                      <a:pt x="76" y="165"/>
                      <a:pt x="84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86" y="164"/>
                      <a:pt x="72" y="159"/>
                      <a:pt x="72" y="148"/>
                    </a:cubicBezTo>
                    <a:cubicBezTo>
                      <a:pt x="66" y="148"/>
                      <a:pt x="66" y="148"/>
                      <a:pt x="66" y="148"/>
                    </a:cubicBezTo>
                    <a:cubicBezTo>
                      <a:pt x="63" y="149"/>
                      <a:pt x="63" y="149"/>
                      <a:pt x="61" y="15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8" y="138"/>
                      <a:pt x="61" y="134"/>
                      <a:pt x="68" y="131"/>
                    </a:cubicBezTo>
                    <a:cubicBezTo>
                      <a:pt x="79" y="128"/>
                      <a:pt x="92" y="132"/>
                      <a:pt x="92" y="119"/>
                    </a:cubicBezTo>
                    <a:cubicBezTo>
                      <a:pt x="92" y="105"/>
                      <a:pt x="62" y="105"/>
                      <a:pt x="62" y="97"/>
                    </a:cubicBezTo>
                    <a:cubicBezTo>
                      <a:pt x="62" y="93"/>
                      <a:pt x="69" y="94"/>
                      <a:pt x="73" y="94"/>
                    </a:cubicBezTo>
                    <a:cubicBezTo>
                      <a:pt x="68" y="94"/>
                      <a:pt x="67" y="92"/>
                      <a:pt x="67" y="89"/>
                    </a:cubicBezTo>
                    <a:cubicBezTo>
                      <a:pt x="69" y="88"/>
                      <a:pt x="71" y="89"/>
                      <a:pt x="73" y="89"/>
                    </a:cubicBezTo>
                    <a:cubicBezTo>
                      <a:pt x="78" y="89"/>
                      <a:pt x="88" y="87"/>
                      <a:pt x="97" y="90"/>
                    </a:cubicBezTo>
                    <a:cubicBezTo>
                      <a:pt x="108" y="93"/>
                      <a:pt x="112" y="106"/>
                      <a:pt x="124" y="104"/>
                    </a:cubicBezTo>
                    <a:cubicBezTo>
                      <a:pt x="122" y="102"/>
                      <a:pt x="108" y="93"/>
                      <a:pt x="108" y="91"/>
                    </a:cubicBezTo>
                    <a:cubicBezTo>
                      <a:pt x="108" y="89"/>
                      <a:pt x="110" y="88"/>
                      <a:pt x="111" y="86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41" y="83"/>
                      <a:pt x="149" y="81"/>
                      <a:pt x="154" y="74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38" y="81"/>
                      <a:pt x="128" y="84"/>
                      <a:pt x="114" y="84"/>
                    </a:cubicBezTo>
                    <a:cubicBezTo>
                      <a:pt x="106" y="84"/>
                      <a:pt x="103" y="81"/>
                      <a:pt x="99" y="81"/>
                    </a:cubicBezTo>
                    <a:cubicBezTo>
                      <a:pt x="95" y="81"/>
                      <a:pt x="93" y="85"/>
                      <a:pt x="90" y="85"/>
                    </a:cubicBezTo>
                    <a:cubicBezTo>
                      <a:pt x="81" y="85"/>
                      <a:pt x="70" y="82"/>
                      <a:pt x="72" y="76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3" y="78"/>
                      <a:pt x="61" y="81"/>
                      <a:pt x="57" y="81"/>
                    </a:cubicBezTo>
                    <a:cubicBezTo>
                      <a:pt x="48" y="81"/>
                      <a:pt x="36" y="75"/>
                      <a:pt x="33" y="71"/>
                    </a:cubicBezTo>
                    <a:cubicBezTo>
                      <a:pt x="36" y="69"/>
                      <a:pt x="39" y="67"/>
                      <a:pt x="44" y="67"/>
                    </a:cubicBezTo>
                    <a:cubicBezTo>
                      <a:pt x="36" y="67"/>
                      <a:pt x="27" y="66"/>
                      <a:pt x="24" y="67"/>
                    </a:cubicBezTo>
                    <a:cubicBezTo>
                      <a:pt x="29" y="55"/>
                      <a:pt x="40" y="56"/>
                      <a:pt x="51" y="53"/>
                    </a:cubicBezTo>
                    <a:cubicBezTo>
                      <a:pt x="47" y="52"/>
                      <a:pt x="46" y="52"/>
                      <a:pt x="42" y="52"/>
                    </a:cubicBezTo>
                    <a:cubicBezTo>
                      <a:pt x="33" y="52"/>
                      <a:pt x="33" y="60"/>
                      <a:pt x="25" y="60"/>
                    </a:cubicBezTo>
                    <a:cubicBezTo>
                      <a:pt x="22" y="60"/>
                      <a:pt x="18" y="57"/>
                      <a:pt x="17" y="56"/>
                    </a:cubicBezTo>
                    <a:cubicBezTo>
                      <a:pt x="21" y="52"/>
                      <a:pt x="24" y="51"/>
                      <a:pt x="29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3" y="50"/>
                      <a:pt x="11" y="51"/>
                      <a:pt x="9" y="52"/>
                    </a:cubicBezTo>
                    <a:cubicBezTo>
                      <a:pt x="7" y="52"/>
                      <a:pt x="2" y="52"/>
                      <a:pt x="0" y="52"/>
                    </a:cubicBezTo>
                    <a:cubicBezTo>
                      <a:pt x="2" y="41"/>
                      <a:pt x="31" y="36"/>
                      <a:pt x="44" y="36"/>
                    </a:cubicBezTo>
                    <a:cubicBezTo>
                      <a:pt x="49" y="36"/>
                      <a:pt x="52" y="36"/>
                      <a:pt x="53" y="36"/>
                    </a:cubicBezTo>
                    <a:cubicBezTo>
                      <a:pt x="55" y="36"/>
                      <a:pt x="57" y="34"/>
                      <a:pt x="57" y="32"/>
                    </a:cubicBezTo>
                    <a:cubicBezTo>
                      <a:pt x="71" y="32"/>
                      <a:pt x="65" y="22"/>
                      <a:pt x="74" y="22"/>
                    </a:cubicBezTo>
                    <a:cubicBezTo>
                      <a:pt x="83" y="22"/>
                      <a:pt x="100" y="31"/>
                      <a:pt x="104" y="32"/>
                    </a:cubicBezTo>
                    <a:cubicBezTo>
                      <a:pt x="108" y="22"/>
                      <a:pt x="113" y="12"/>
                      <a:pt x="126" y="12"/>
                    </a:cubicBezTo>
                    <a:cubicBezTo>
                      <a:pt x="134" y="12"/>
                      <a:pt x="129" y="16"/>
                      <a:pt x="135" y="11"/>
                    </a:cubicBezTo>
                    <a:cubicBezTo>
                      <a:pt x="137" y="7"/>
                      <a:pt x="141" y="6"/>
                      <a:pt x="145" y="6"/>
                    </a:cubicBezTo>
                    <a:cubicBezTo>
                      <a:pt x="168" y="6"/>
                      <a:pt x="173" y="6"/>
                      <a:pt x="196" y="6"/>
                    </a:cubicBezTo>
                    <a:cubicBezTo>
                      <a:pt x="197" y="4"/>
                      <a:pt x="199" y="3"/>
                      <a:pt x="201" y="3"/>
                    </a:cubicBezTo>
                    <a:cubicBezTo>
                      <a:pt x="209" y="3"/>
                      <a:pt x="211" y="8"/>
                      <a:pt x="218" y="8"/>
                    </a:cubicBezTo>
                    <a:cubicBezTo>
                      <a:pt x="224" y="8"/>
                      <a:pt x="226" y="0"/>
                      <a:pt x="232" y="0"/>
                    </a:cubicBezTo>
                    <a:cubicBezTo>
                      <a:pt x="239" y="0"/>
                      <a:pt x="241" y="3"/>
                      <a:pt x="245" y="3"/>
                    </a:cubicBezTo>
                    <a:cubicBezTo>
                      <a:pt x="250" y="3"/>
                      <a:pt x="253" y="3"/>
                      <a:pt x="258" y="3"/>
                    </a:cubicBezTo>
                    <a:cubicBezTo>
                      <a:pt x="268" y="3"/>
                      <a:pt x="306" y="2"/>
                      <a:pt x="31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" name="Freeform 88"/>
              <p:cNvSpPr>
                <a:spLocks/>
              </p:cNvSpPr>
              <p:nvPr/>
            </p:nvSpPr>
            <p:spPr bwMode="auto">
              <a:xfrm>
                <a:off x="3170238" y="960438"/>
                <a:ext cx="1006475" cy="765175"/>
              </a:xfrm>
              <a:custGeom>
                <a:avLst/>
                <a:gdLst/>
                <a:ahLst/>
                <a:cxnLst>
                  <a:cxn ang="0">
                    <a:pos x="280" y="372"/>
                  </a:cxn>
                  <a:cxn ang="0">
                    <a:pos x="267" y="360"/>
                  </a:cxn>
                  <a:cxn ang="0">
                    <a:pos x="228" y="336"/>
                  </a:cxn>
                  <a:cxn ang="0">
                    <a:pos x="215" y="302"/>
                  </a:cxn>
                  <a:cxn ang="0">
                    <a:pos x="109" y="219"/>
                  </a:cxn>
                  <a:cxn ang="0">
                    <a:pos x="73" y="223"/>
                  </a:cxn>
                  <a:cxn ang="0">
                    <a:pos x="43" y="217"/>
                  </a:cxn>
                  <a:cxn ang="0">
                    <a:pos x="19" y="202"/>
                  </a:cxn>
                  <a:cxn ang="0">
                    <a:pos x="51" y="190"/>
                  </a:cxn>
                  <a:cxn ang="0">
                    <a:pos x="64" y="180"/>
                  </a:cxn>
                  <a:cxn ang="0">
                    <a:pos x="0" y="166"/>
                  </a:cxn>
                  <a:cxn ang="0">
                    <a:pos x="84" y="141"/>
                  </a:cxn>
                  <a:cxn ang="0">
                    <a:pos x="72" y="102"/>
                  </a:cxn>
                  <a:cxn ang="0">
                    <a:pos x="144" y="59"/>
                  </a:cxn>
                  <a:cxn ang="0">
                    <a:pos x="237" y="56"/>
                  </a:cxn>
                  <a:cxn ang="0">
                    <a:pos x="260" y="53"/>
                  </a:cxn>
                  <a:cxn ang="0">
                    <a:pos x="274" y="38"/>
                  </a:cxn>
                  <a:cxn ang="0">
                    <a:pos x="309" y="36"/>
                  </a:cxn>
                  <a:cxn ang="0">
                    <a:pos x="355" y="15"/>
                  </a:cxn>
                  <a:cxn ang="0">
                    <a:pos x="391" y="13"/>
                  </a:cxn>
                  <a:cxn ang="0">
                    <a:pos x="534" y="0"/>
                  </a:cxn>
                  <a:cxn ang="0">
                    <a:pos x="594" y="48"/>
                  </a:cxn>
                  <a:cxn ang="0">
                    <a:pos x="570" y="75"/>
                  </a:cxn>
                  <a:cxn ang="0">
                    <a:pos x="603" y="102"/>
                  </a:cxn>
                  <a:cxn ang="0">
                    <a:pos x="684" y="66"/>
                  </a:cxn>
                  <a:cxn ang="0">
                    <a:pos x="730" y="51"/>
                  </a:cxn>
                  <a:cxn ang="0">
                    <a:pos x="702" y="94"/>
                  </a:cxn>
                  <a:cxn ang="0">
                    <a:pos x="691" y="114"/>
                  </a:cxn>
                  <a:cxn ang="0">
                    <a:pos x="654" y="150"/>
                  </a:cxn>
                  <a:cxn ang="0">
                    <a:pos x="677" y="178"/>
                  </a:cxn>
                  <a:cxn ang="0">
                    <a:pos x="657" y="202"/>
                  </a:cxn>
                  <a:cxn ang="0">
                    <a:pos x="669" y="236"/>
                  </a:cxn>
                  <a:cxn ang="0">
                    <a:pos x="673" y="260"/>
                  </a:cxn>
                  <a:cxn ang="0">
                    <a:pos x="633" y="295"/>
                  </a:cxn>
                  <a:cxn ang="0">
                    <a:pos x="637" y="305"/>
                  </a:cxn>
                  <a:cxn ang="0">
                    <a:pos x="601" y="297"/>
                  </a:cxn>
                  <a:cxn ang="0">
                    <a:pos x="633" y="358"/>
                  </a:cxn>
                  <a:cxn ang="0">
                    <a:pos x="596" y="347"/>
                  </a:cxn>
                  <a:cxn ang="0">
                    <a:pos x="616" y="375"/>
                  </a:cxn>
                  <a:cxn ang="0">
                    <a:pos x="518" y="408"/>
                  </a:cxn>
                  <a:cxn ang="0">
                    <a:pos x="483" y="445"/>
                  </a:cxn>
                  <a:cxn ang="0">
                    <a:pos x="443" y="449"/>
                  </a:cxn>
                  <a:cxn ang="0">
                    <a:pos x="402" y="485"/>
                  </a:cxn>
                  <a:cxn ang="0">
                    <a:pos x="384" y="523"/>
                  </a:cxn>
                  <a:cxn ang="0">
                    <a:pos x="362" y="571"/>
                  </a:cxn>
                  <a:cxn ang="0">
                    <a:pos x="313" y="560"/>
                  </a:cxn>
                  <a:cxn ang="0">
                    <a:pos x="270" y="499"/>
                  </a:cxn>
                  <a:cxn ang="0">
                    <a:pos x="256" y="475"/>
                  </a:cxn>
                  <a:cxn ang="0">
                    <a:pos x="237" y="438"/>
                  </a:cxn>
                  <a:cxn ang="0">
                    <a:pos x="255" y="403"/>
                  </a:cxn>
                </a:cxnLst>
                <a:rect l="0" t="0" r="r" b="b"/>
                <a:pathLst>
                  <a:path w="756" h="575">
                    <a:moveTo>
                      <a:pt x="255" y="403"/>
                    </a:moveTo>
                    <a:cubicBezTo>
                      <a:pt x="261" y="400"/>
                      <a:pt x="261" y="400"/>
                      <a:pt x="267" y="402"/>
                    </a:cubicBezTo>
                    <a:cubicBezTo>
                      <a:pt x="270" y="389"/>
                      <a:pt x="276" y="385"/>
                      <a:pt x="280" y="372"/>
                    </a:cubicBezTo>
                    <a:cubicBezTo>
                      <a:pt x="266" y="368"/>
                      <a:pt x="234" y="366"/>
                      <a:pt x="233" y="353"/>
                    </a:cubicBezTo>
                    <a:cubicBezTo>
                      <a:pt x="237" y="352"/>
                      <a:pt x="236" y="353"/>
                      <a:pt x="240" y="353"/>
                    </a:cubicBezTo>
                    <a:cubicBezTo>
                      <a:pt x="250" y="353"/>
                      <a:pt x="256" y="360"/>
                      <a:pt x="267" y="360"/>
                    </a:cubicBezTo>
                    <a:cubicBezTo>
                      <a:pt x="271" y="360"/>
                      <a:pt x="271" y="356"/>
                      <a:pt x="271" y="353"/>
                    </a:cubicBezTo>
                    <a:cubicBezTo>
                      <a:pt x="258" y="349"/>
                      <a:pt x="254" y="328"/>
                      <a:pt x="239" y="328"/>
                    </a:cubicBezTo>
                    <a:cubicBezTo>
                      <a:pt x="235" y="328"/>
                      <a:pt x="234" y="336"/>
                      <a:pt x="228" y="336"/>
                    </a:cubicBezTo>
                    <a:cubicBezTo>
                      <a:pt x="220" y="336"/>
                      <a:pt x="216" y="335"/>
                      <a:pt x="216" y="328"/>
                    </a:cubicBezTo>
                    <a:cubicBezTo>
                      <a:pt x="216" y="318"/>
                      <a:pt x="226" y="319"/>
                      <a:pt x="226" y="309"/>
                    </a:cubicBezTo>
                    <a:cubicBezTo>
                      <a:pt x="226" y="303"/>
                      <a:pt x="219" y="302"/>
                      <a:pt x="215" y="302"/>
                    </a:cubicBezTo>
                    <a:cubicBezTo>
                      <a:pt x="215" y="295"/>
                      <a:pt x="215" y="295"/>
                      <a:pt x="215" y="295"/>
                    </a:cubicBezTo>
                    <a:cubicBezTo>
                      <a:pt x="203" y="257"/>
                      <a:pt x="172" y="219"/>
                      <a:pt x="122" y="219"/>
                    </a:cubicBezTo>
                    <a:cubicBezTo>
                      <a:pt x="115" y="219"/>
                      <a:pt x="113" y="219"/>
                      <a:pt x="109" y="219"/>
                    </a:cubicBezTo>
                    <a:cubicBezTo>
                      <a:pt x="103" y="219"/>
                      <a:pt x="101" y="224"/>
                      <a:pt x="95" y="224"/>
                    </a:cubicBezTo>
                    <a:cubicBezTo>
                      <a:pt x="91" y="224"/>
                      <a:pt x="87" y="221"/>
                      <a:pt x="82" y="221"/>
                    </a:cubicBezTo>
                    <a:cubicBezTo>
                      <a:pt x="77" y="221"/>
                      <a:pt x="75" y="222"/>
                      <a:pt x="73" y="223"/>
                    </a:cubicBezTo>
                    <a:cubicBezTo>
                      <a:pt x="74" y="224"/>
                      <a:pt x="76" y="226"/>
                      <a:pt x="77" y="226"/>
                    </a:cubicBezTo>
                    <a:cubicBezTo>
                      <a:pt x="75" y="229"/>
                      <a:pt x="75" y="228"/>
                      <a:pt x="72" y="228"/>
                    </a:cubicBezTo>
                    <a:cubicBezTo>
                      <a:pt x="62" y="228"/>
                      <a:pt x="48" y="224"/>
                      <a:pt x="43" y="217"/>
                    </a:cubicBezTo>
                    <a:cubicBezTo>
                      <a:pt x="47" y="214"/>
                      <a:pt x="50" y="214"/>
                      <a:pt x="52" y="210"/>
                    </a:cubicBezTo>
                    <a:cubicBezTo>
                      <a:pt x="45" y="207"/>
                      <a:pt x="39" y="202"/>
                      <a:pt x="34" y="202"/>
                    </a:cubicBezTo>
                    <a:cubicBezTo>
                      <a:pt x="24" y="202"/>
                      <a:pt x="27" y="206"/>
                      <a:pt x="19" y="202"/>
                    </a:cubicBezTo>
                    <a:cubicBezTo>
                      <a:pt x="19" y="196"/>
                      <a:pt x="28" y="194"/>
                      <a:pt x="32" y="194"/>
                    </a:cubicBezTo>
                    <a:cubicBezTo>
                      <a:pt x="37" y="194"/>
                      <a:pt x="40" y="194"/>
                      <a:pt x="43" y="194"/>
                    </a:cubicBezTo>
                    <a:cubicBezTo>
                      <a:pt x="47" y="194"/>
                      <a:pt x="49" y="193"/>
                      <a:pt x="51" y="190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80" y="187"/>
                      <a:pt x="80" y="185"/>
                      <a:pt x="82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63" y="183"/>
                      <a:pt x="62" y="185"/>
                      <a:pt x="60" y="185"/>
                    </a:cubicBezTo>
                    <a:cubicBezTo>
                      <a:pt x="53" y="185"/>
                      <a:pt x="50" y="185"/>
                      <a:pt x="44" y="185"/>
                    </a:cubicBezTo>
                    <a:cubicBezTo>
                      <a:pt x="42" y="185"/>
                      <a:pt x="0" y="173"/>
                      <a:pt x="0" y="166"/>
                    </a:cubicBezTo>
                    <a:cubicBezTo>
                      <a:pt x="0" y="152"/>
                      <a:pt x="16" y="157"/>
                      <a:pt x="25" y="154"/>
                    </a:cubicBezTo>
                    <a:cubicBezTo>
                      <a:pt x="33" y="151"/>
                      <a:pt x="38" y="146"/>
                      <a:pt x="46" y="144"/>
                    </a:cubicBezTo>
                    <a:cubicBezTo>
                      <a:pt x="58" y="140"/>
                      <a:pt x="74" y="146"/>
                      <a:pt x="84" y="141"/>
                    </a:cubicBezTo>
                    <a:cubicBezTo>
                      <a:pt x="91" y="136"/>
                      <a:pt x="96" y="128"/>
                      <a:pt x="96" y="117"/>
                    </a:cubicBezTo>
                    <a:cubicBezTo>
                      <a:pt x="88" y="116"/>
                      <a:pt x="63" y="117"/>
                      <a:pt x="63" y="109"/>
                    </a:cubicBezTo>
                    <a:cubicBezTo>
                      <a:pt x="63" y="105"/>
                      <a:pt x="69" y="102"/>
                      <a:pt x="72" y="102"/>
                    </a:cubicBezTo>
                    <a:cubicBezTo>
                      <a:pt x="87" y="97"/>
                      <a:pt x="106" y="86"/>
                      <a:pt x="115" y="78"/>
                    </a:cubicBezTo>
                    <a:cubicBezTo>
                      <a:pt x="119" y="80"/>
                      <a:pt x="122" y="81"/>
                      <a:pt x="127" y="81"/>
                    </a:cubicBezTo>
                    <a:cubicBezTo>
                      <a:pt x="142" y="81"/>
                      <a:pt x="130" y="61"/>
                      <a:pt x="144" y="59"/>
                    </a:cubicBezTo>
                    <a:cubicBezTo>
                      <a:pt x="162" y="57"/>
                      <a:pt x="169" y="52"/>
                      <a:pt x="185" y="52"/>
                    </a:cubicBezTo>
                    <a:cubicBezTo>
                      <a:pt x="198" y="49"/>
                      <a:pt x="206" y="42"/>
                      <a:pt x="218" y="42"/>
                    </a:cubicBezTo>
                    <a:cubicBezTo>
                      <a:pt x="226" y="42"/>
                      <a:pt x="229" y="56"/>
                      <a:pt x="237" y="56"/>
                    </a:cubicBezTo>
                    <a:cubicBezTo>
                      <a:pt x="237" y="52"/>
                      <a:pt x="235" y="50"/>
                      <a:pt x="235" y="47"/>
                    </a:cubicBezTo>
                    <a:cubicBezTo>
                      <a:pt x="239" y="42"/>
                      <a:pt x="239" y="42"/>
                      <a:pt x="239" y="42"/>
                    </a:cubicBezTo>
                    <a:cubicBezTo>
                      <a:pt x="244" y="51"/>
                      <a:pt x="252" y="50"/>
                      <a:pt x="260" y="53"/>
                    </a:cubicBezTo>
                    <a:cubicBezTo>
                      <a:pt x="262" y="53"/>
                      <a:pt x="267" y="53"/>
                      <a:pt x="267" y="53"/>
                    </a:cubicBezTo>
                    <a:cubicBezTo>
                      <a:pt x="266" y="50"/>
                      <a:pt x="263" y="47"/>
                      <a:pt x="263" y="44"/>
                    </a:cubicBezTo>
                    <a:cubicBezTo>
                      <a:pt x="263" y="38"/>
                      <a:pt x="270" y="38"/>
                      <a:pt x="274" y="38"/>
                    </a:cubicBezTo>
                    <a:cubicBezTo>
                      <a:pt x="293" y="38"/>
                      <a:pt x="303" y="48"/>
                      <a:pt x="314" y="53"/>
                    </a:cubicBezTo>
                    <a:cubicBezTo>
                      <a:pt x="334" y="53"/>
                      <a:pt x="334" y="53"/>
                      <a:pt x="334" y="53"/>
                    </a:cubicBezTo>
                    <a:cubicBezTo>
                      <a:pt x="327" y="50"/>
                      <a:pt x="309" y="44"/>
                      <a:pt x="309" y="36"/>
                    </a:cubicBezTo>
                    <a:cubicBezTo>
                      <a:pt x="309" y="29"/>
                      <a:pt x="322" y="31"/>
                      <a:pt x="326" y="30"/>
                    </a:cubicBezTo>
                    <a:cubicBezTo>
                      <a:pt x="323" y="27"/>
                      <a:pt x="320" y="27"/>
                      <a:pt x="318" y="24"/>
                    </a:cubicBezTo>
                    <a:cubicBezTo>
                      <a:pt x="330" y="18"/>
                      <a:pt x="341" y="15"/>
                      <a:pt x="355" y="15"/>
                    </a:cubicBezTo>
                    <a:cubicBezTo>
                      <a:pt x="366" y="15"/>
                      <a:pt x="373" y="15"/>
                      <a:pt x="382" y="18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391" y="13"/>
                      <a:pt x="391" y="13"/>
                      <a:pt x="391" y="13"/>
                    </a:cubicBezTo>
                    <a:cubicBezTo>
                      <a:pt x="398" y="12"/>
                      <a:pt x="402" y="13"/>
                      <a:pt x="409" y="13"/>
                    </a:cubicBezTo>
                    <a:cubicBezTo>
                      <a:pt x="430" y="13"/>
                      <a:pt x="447" y="0"/>
                      <a:pt x="470" y="0"/>
                    </a:cubicBezTo>
                    <a:cubicBezTo>
                      <a:pt x="495" y="0"/>
                      <a:pt x="512" y="0"/>
                      <a:pt x="534" y="0"/>
                    </a:cubicBezTo>
                    <a:cubicBezTo>
                      <a:pt x="560" y="0"/>
                      <a:pt x="579" y="17"/>
                      <a:pt x="600" y="26"/>
                    </a:cubicBezTo>
                    <a:cubicBezTo>
                      <a:pt x="612" y="31"/>
                      <a:pt x="627" y="28"/>
                      <a:pt x="638" y="30"/>
                    </a:cubicBezTo>
                    <a:cubicBezTo>
                      <a:pt x="636" y="46"/>
                      <a:pt x="606" y="44"/>
                      <a:pt x="594" y="48"/>
                    </a:cubicBezTo>
                    <a:cubicBezTo>
                      <a:pt x="497" y="53"/>
                      <a:pt x="497" y="53"/>
                      <a:pt x="497" y="53"/>
                    </a:cubicBezTo>
                    <a:cubicBezTo>
                      <a:pt x="505" y="59"/>
                      <a:pt x="579" y="50"/>
                      <a:pt x="587" y="53"/>
                    </a:cubicBezTo>
                    <a:cubicBezTo>
                      <a:pt x="586" y="57"/>
                      <a:pt x="567" y="75"/>
                      <a:pt x="570" y="75"/>
                    </a:cubicBezTo>
                    <a:cubicBezTo>
                      <a:pt x="581" y="75"/>
                      <a:pt x="607" y="50"/>
                      <a:pt x="622" y="50"/>
                    </a:cubicBezTo>
                    <a:cubicBezTo>
                      <a:pt x="630" y="50"/>
                      <a:pt x="633" y="57"/>
                      <a:pt x="633" y="64"/>
                    </a:cubicBezTo>
                    <a:cubicBezTo>
                      <a:pt x="633" y="67"/>
                      <a:pt x="605" y="97"/>
                      <a:pt x="603" y="102"/>
                    </a:cubicBezTo>
                    <a:cubicBezTo>
                      <a:pt x="615" y="99"/>
                      <a:pt x="637" y="70"/>
                      <a:pt x="644" y="64"/>
                    </a:cubicBezTo>
                    <a:cubicBezTo>
                      <a:pt x="655" y="64"/>
                      <a:pt x="674" y="64"/>
                      <a:pt x="674" y="64"/>
                    </a:cubicBezTo>
                    <a:cubicBezTo>
                      <a:pt x="674" y="64"/>
                      <a:pt x="682" y="66"/>
                      <a:pt x="684" y="66"/>
                    </a:cubicBezTo>
                    <a:cubicBezTo>
                      <a:pt x="692" y="63"/>
                      <a:pt x="693" y="60"/>
                      <a:pt x="700" y="57"/>
                    </a:cubicBezTo>
                    <a:cubicBezTo>
                      <a:pt x="721" y="57"/>
                      <a:pt x="721" y="57"/>
                      <a:pt x="721" y="57"/>
                    </a:cubicBezTo>
                    <a:cubicBezTo>
                      <a:pt x="723" y="52"/>
                      <a:pt x="726" y="51"/>
                      <a:pt x="730" y="51"/>
                    </a:cubicBezTo>
                    <a:cubicBezTo>
                      <a:pt x="736" y="51"/>
                      <a:pt x="756" y="61"/>
                      <a:pt x="756" y="67"/>
                    </a:cubicBezTo>
                    <a:cubicBezTo>
                      <a:pt x="756" y="72"/>
                      <a:pt x="748" y="76"/>
                      <a:pt x="745" y="77"/>
                    </a:cubicBezTo>
                    <a:cubicBezTo>
                      <a:pt x="731" y="82"/>
                      <a:pt x="722" y="94"/>
                      <a:pt x="702" y="94"/>
                    </a:cubicBezTo>
                    <a:cubicBezTo>
                      <a:pt x="707" y="97"/>
                      <a:pt x="708" y="97"/>
                      <a:pt x="711" y="94"/>
                    </a:cubicBezTo>
                    <a:cubicBezTo>
                      <a:pt x="711" y="107"/>
                      <a:pt x="699" y="107"/>
                      <a:pt x="691" y="109"/>
                    </a:cubicBezTo>
                    <a:cubicBezTo>
                      <a:pt x="694" y="115"/>
                      <a:pt x="691" y="110"/>
                      <a:pt x="691" y="114"/>
                    </a:cubicBezTo>
                    <a:cubicBezTo>
                      <a:pt x="691" y="121"/>
                      <a:pt x="680" y="123"/>
                      <a:pt x="671" y="125"/>
                    </a:cubicBezTo>
                    <a:cubicBezTo>
                      <a:pt x="672" y="130"/>
                      <a:pt x="671" y="130"/>
                      <a:pt x="671" y="132"/>
                    </a:cubicBezTo>
                    <a:cubicBezTo>
                      <a:pt x="671" y="141"/>
                      <a:pt x="662" y="144"/>
                      <a:pt x="654" y="150"/>
                    </a:cubicBezTo>
                    <a:cubicBezTo>
                      <a:pt x="648" y="154"/>
                      <a:pt x="649" y="165"/>
                      <a:pt x="646" y="169"/>
                    </a:cubicBezTo>
                    <a:cubicBezTo>
                      <a:pt x="651" y="172"/>
                      <a:pt x="655" y="169"/>
                      <a:pt x="659" y="169"/>
                    </a:cubicBezTo>
                    <a:cubicBezTo>
                      <a:pt x="667" y="169"/>
                      <a:pt x="673" y="174"/>
                      <a:pt x="677" y="178"/>
                    </a:cubicBezTo>
                    <a:cubicBezTo>
                      <a:pt x="675" y="179"/>
                      <a:pt x="672" y="180"/>
                      <a:pt x="669" y="180"/>
                    </a:cubicBezTo>
                    <a:cubicBezTo>
                      <a:pt x="671" y="187"/>
                      <a:pt x="688" y="185"/>
                      <a:pt x="688" y="196"/>
                    </a:cubicBezTo>
                    <a:cubicBezTo>
                      <a:pt x="688" y="206"/>
                      <a:pt x="665" y="202"/>
                      <a:pt x="657" y="202"/>
                    </a:cubicBezTo>
                    <a:cubicBezTo>
                      <a:pt x="652" y="202"/>
                      <a:pt x="648" y="206"/>
                      <a:pt x="648" y="209"/>
                    </a:cubicBezTo>
                    <a:cubicBezTo>
                      <a:pt x="648" y="217"/>
                      <a:pt x="656" y="217"/>
                      <a:pt x="663" y="217"/>
                    </a:cubicBezTo>
                    <a:cubicBezTo>
                      <a:pt x="663" y="226"/>
                      <a:pt x="669" y="229"/>
                      <a:pt x="669" y="236"/>
                    </a:cubicBezTo>
                    <a:cubicBezTo>
                      <a:pt x="669" y="239"/>
                      <a:pt x="667" y="243"/>
                      <a:pt x="669" y="245"/>
                    </a:cubicBezTo>
                    <a:cubicBezTo>
                      <a:pt x="662" y="245"/>
                      <a:pt x="655" y="245"/>
                      <a:pt x="655" y="251"/>
                    </a:cubicBezTo>
                    <a:cubicBezTo>
                      <a:pt x="655" y="258"/>
                      <a:pt x="667" y="258"/>
                      <a:pt x="673" y="260"/>
                    </a:cubicBezTo>
                    <a:cubicBezTo>
                      <a:pt x="670" y="267"/>
                      <a:pt x="661" y="271"/>
                      <a:pt x="653" y="272"/>
                    </a:cubicBezTo>
                    <a:cubicBezTo>
                      <a:pt x="653" y="275"/>
                      <a:pt x="655" y="277"/>
                      <a:pt x="657" y="278"/>
                    </a:cubicBezTo>
                    <a:cubicBezTo>
                      <a:pt x="654" y="292"/>
                      <a:pt x="637" y="286"/>
                      <a:pt x="633" y="295"/>
                    </a:cubicBezTo>
                    <a:cubicBezTo>
                      <a:pt x="628" y="292"/>
                      <a:pt x="623" y="290"/>
                      <a:pt x="620" y="285"/>
                    </a:cubicBezTo>
                    <a:cubicBezTo>
                      <a:pt x="613" y="285"/>
                      <a:pt x="613" y="285"/>
                      <a:pt x="613" y="285"/>
                    </a:cubicBezTo>
                    <a:cubicBezTo>
                      <a:pt x="618" y="297"/>
                      <a:pt x="637" y="293"/>
                      <a:pt x="637" y="305"/>
                    </a:cubicBezTo>
                    <a:cubicBezTo>
                      <a:pt x="637" y="310"/>
                      <a:pt x="636" y="317"/>
                      <a:pt x="631" y="317"/>
                    </a:cubicBezTo>
                    <a:cubicBezTo>
                      <a:pt x="623" y="317"/>
                      <a:pt x="609" y="306"/>
                      <a:pt x="607" y="297"/>
                    </a:cubicBezTo>
                    <a:cubicBezTo>
                      <a:pt x="603" y="298"/>
                      <a:pt x="602" y="297"/>
                      <a:pt x="601" y="297"/>
                    </a:cubicBezTo>
                    <a:cubicBezTo>
                      <a:pt x="601" y="304"/>
                      <a:pt x="601" y="304"/>
                      <a:pt x="601" y="304"/>
                    </a:cubicBezTo>
                    <a:cubicBezTo>
                      <a:pt x="617" y="320"/>
                      <a:pt x="645" y="327"/>
                      <a:pt x="645" y="352"/>
                    </a:cubicBezTo>
                    <a:cubicBezTo>
                      <a:pt x="645" y="357"/>
                      <a:pt x="638" y="358"/>
                      <a:pt x="633" y="358"/>
                    </a:cubicBezTo>
                    <a:cubicBezTo>
                      <a:pt x="612" y="358"/>
                      <a:pt x="617" y="336"/>
                      <a:pt x="599" y="336"/>
                    </a:cubicBezTo>
                    <a:cubicBezTo>
                      <a:pt x="596" y="336"/>
                      <a:pt x="594" y="337"/>
                      <a:pt x="592" y="336"/>
                    </a:cubicBezTo>
                    <a:cubicBezTo>
                      <a:pt x="592" y="342"/>
                      <a:pt x="596" y="343"/>
                      <a:pt x="596" y="347"/>
                    </a:cubicBezTo>
                    <a:cubicBezTo>
                      <a:pt x="596" y="351"/>
                      <a:pt x="589" y="352"/>
                      <a:pt x="587" y="352"/>
                    </a:cubicBezTo>
                    <a:cubicBezTo>
                      <a:pt x="587" y="366"/>
                      <a:pt x="626" y="364"/>
                      <a:pt x="635" y="367"/>
                    </a:cubicBezTo>
                    <a:cubicBezTo>
                      <a:pt x="629" y="372"/>
                      <a:pt x="624" y="373"/>
                      <a:pt x="616" y="375"/>
                    </a:cubicBezTo>
                    <a:cubicBezTo>
                      <a:pt x="602" y="380"/>
                      <a:pt x="597" y="393"/>
                      <a:pt x="584" y="397"/>
                    </a:cubicBezTo>
                    <a:cubicBezTo>
                      <a:pt x="569" y="402"/>
                      <a:pt x="556" y="400"/>
                      <a:pt x="539" y="408"/>
                    </a:cubicBezTo>
                    <a:cubicBezTo>
                      <a:pt x="518" y="408"/>
                      <a:pt x="518" y="408"/>
                      <a:pt x="518" y="408"/>
                    </a:cubicBezTo>
                    <a:cubicBezTo>
                      <a:pt x="514" y="410"/>
                      <a:pt x="510" y="412"/>
                      <a:pt x="510" y="415"/>
                    </a:cubicBezTo>
                    <a:cubicBezTo>
                      <a:pt x="498" y="423"/>
                      <a:pt x="498" y="423"/>
                      <a:pt x="498" y="423"/>
                    </a:cubicBezTo>
                    <a:cubicBezTo>
                      <a:pt x="490" y="430"/>
                      <a:pt x="490" y="438"/>
                      <a:pt x="483" y="445"/>
                    </a:cubicBezTo>
                    <a:cubicBezTo>
                      <a:pt x="474" y="454"/>
                      <a:pt x="459" y="452"/>
                      <a:pt x="450" y="458"/>
                    </a:cubicBezTo>
                    <a:cubicBezTo>
                      <a:pt x="443" y="458"/>
                      <a:pt x="443" y="458"/>
                      <a:pt x="443" y="458"/>
                    </a:cubicBezTo>
                    <a:cubicBezTo>
                      <a:pt x="443" y="449"/>
                      <a:pt x="443" y="449"/>
                      <a:pt x="443" y="449"/>
                    </a:cubicBezTo>
                    <a:cubicBezTo>
                      <a:pt x="437" y="452"/>
                      <a:pt x="438" y="457"/>
                      <a:pt x="435" y="460"/>
                    </a:cubicBezTo>
                    <a:cubicBezTo>
                      <a:pt x="425" y="470"/>
                      <a:pt x="401" y="466"/>
                      <a:pt x="401" y="480"/>
                    </a:cubicBezTo>
                    <a:cubicBezTo>
                      <a:pt x="401" y="482"/>
                      <a:pt x="402" y="483"/>
                      <a:pt x="402" y="485"/>
                    </a:cubicBezTo>
                    <a:cubicBezTo>
                      <a:pt x="401" y="486"/>
                      <a:pt x="399" y="488"/>
                      <a:pt x="399" y="490"/>
                    </a:cubicBezTo>
                    <a:cubicBezTo>
                      <a:pt x="399" y="493"/>
                      <a:pt x="405" y="495"/>
                      <a:pt x="405" y="500"/>
                    </a:cubicBezTo>
                    <a:cubicBezTo>
                      <a:pt x="405" y="515"/>
                      <a:pt x="384" y="510"/>
                      <a:pt x="384" y="523"/>
                    </a:cubicBezTo>
                    <a:cubicBezTo>
                      <a:pt x="384" y="531"/>
                      <a:pt x="383" y="543"/>
                      <a:pt x="384" y="547"/>
                    </a:cubicBezTo>
                    <a:cubicBezTo>
                      <a:pt x="374" y="552"/>
                      <a:pt x="379" y="575"/>
                      <a:pt x="367" y="575"/>
                    </a:cubicBezTo>
                    <a:cubicBezTo>
                      <a:pt x="364" y="575"/>
                      <a:pt x="363" y="573"/>
                      <a:pt x="362" y="571"/>
                    </a:cubicBezTo>
                    <a:cubicBezTo>
                      <a:pt x="356" y="571"/>
                      <a:pt x="356" y="574"/>
                      <a:pt x="353" y="574"/>
                    </a:cubicBezTo>
                    <a:cubicBezTo>
                      <a:pt x="342" y="574"/>
                      <a:pt x="343" y="554"/>
                      <a:pt x="332" y="554"/>
                    </a:cubicBezTo>
                    <a:cubicBezTo>
                      <a:pt x="326" y="554"/>
                      <a:pt x="319" y="559"/>
                      <a:pt x="313" y="560"/>
                    </a:cubicBezTo>
                    <a:cubicBezTo>
                      <a:pt x="310" y="550"/>
                      <a:pt x="306" y="553"/>
                      <a:pt x="299" y="547"/>
                    </a:cubicBezTo>
                    <a:cubicBezTo>
                      <a:pt x="296" y="546"/>
                      <a:pt x="297" y="539"/>
                      <a:pt x="296" y="539"/>
                    </a:cubicBezTo>
                    <a:cubicBezTo>
                      <a:pt x="287" y="531"/>
                      <a:pt x="270" y="512"/>
                      <a:pt x="270" y="499"/>
                    </a:cubicBezTo>
                    <a:cubicBezTo>
                      <a:pt x="270" y="493"/>
                      <a:pt x="274" y="494"/>
                      <a:pt x="277" y="490"/>
                    </a:cubicBezTo>
                    <a:cubicBezTo>
                      <a:pt x="270" y="482"/>
                      <a:pt x="268" y="493"/>
                      <a:pt x="260" y="489"/>
                    </a:cubicBezTo>
                    <a:cubicBezTo>
                      <a:pt x="259" y="487"/>
                      <a:pt x="257" y="479"/>
                      <a:pt x="256" y="475"/>
                    </a:cubicBezTo>
                    <a:cubicBezTo>
                      <a:pt x="253" y="466"/>
                      <a:pt x="241" y="461"/>
                      <a:pt x="241" y="449"/>
                    </a:cubicBezTo>
                    <a:cubicBezTo>
                      <a:pt x="241" y="445"/>
                      <a:pt x="244" y="443"/>
                      <a:pt x="246" y="438"/>
                    </a:cubicBezTo>
                    <a:cubicBezTo>
                      <a:pt x="243" y="437"/>
                      <a:pt x="240" y="436"/>
                      <a:pt x="237" y="438"/>
                    </a:cubicBezTo>
                    <a:cubicBezTo>
                      <a:pt x="237" y="428"/>
                      <a:pt x="237" y="428"/>
                      <a:pt x="237" y="428"/>
                    </a:cubicBezTo>
                    <a:cubicBezTo>
                      <a:pt x="243" y="420"/>
                      <a:pt x="246" y="411"/>
                      <a:pt x="255" y="404"/>
                    </a:cubicBezTo>
                    <a:lnTo>
                      <a:pt x="255" y="4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3" name="Freeform 89"/>
              <p:cNvSpPr>
                <a:spLocks/>
              </p:cNvSpPr>
              <p:nvPr/>
            </p:nvSpPr>
            <p:spPr bwMode="auto">
              <a:xfrm>
                <a:off x="3470275" y="1443038"/>
                <a:ext cx="47625" cy="31750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36" y="16"/>
                  </a:cxn>
                  <a:cxn ang="0">
                    <a:pos x="19" y="24"/>
                  </a:cxn>
                  <a:cxn ang="0">
                    <a:pos x="9" y="24"/>
                  </a:cxn>
                </a:cxnLst>
                <a:rect l="0" t="0" r="r" b="b"/>
                <a:pathLst>
                  <a:path w="36" h="24">
                    <a:moveTo>
                      <a:pt x="9" y="24"/>
                    </a:moveTo>
                    <a:cubicBezTo>
                      <a:pt x="5" y="24"/>
                      <a:pt x="0" y="14"/>
                      <a:pt x="0" y="9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21" y="0"/>
                      <a:pt x="25" y="12"/>
                      <a:pt x="36" y="16"/>
                    </a:cubicBezTo>
                    <a:cubicBezTo>
                      <a:pt x="35" y="23"/>
                      <a:pt x="26" y="24"/>
                      <a:pt x="19" y="24"/>
                    </a:cubicBezTo>
                    <a:lnTo>
                      <a:pt x="9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4" name="Freeform 90"/>
              <p:cNvSpPr>
                <a:spLocks/>
              </p:cNvSpPr>
              <p:nvPr/>
            </p:nvSpPr>
            <p:spPr bwMode="auto">
              <a:xfrm>
                <a:off x="4070350" y="1277938"/>
                <a:ext cx="26988" cy="15875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20" y="5"/>
                  </a:cxn>
                  <a:cxn ang="0">
                    <a:pos x="6" y="12"/>
                  </a:cxn>
                </a:cxnLst>
                <a:rect l="0" t="0" r="r" b="b"/>
                <a:pathLst>
                  <a:path w="20" h="12">
                    <a:moveTo>
                      <a:pt x="6" y="12"/>
                    </a:moveTo>
                    <a:cubicBezTo>
                      <a:pt x="2" y="12"/>
                      <a:pt x="0" y="8"/>
                      <a:pt x="0" y="5"/>
                    </a:cubicBezTo>
                    <a:cubicBezTo>
                      <a:pt x="0" y="3"/>
                      <a:pt x="3" y="1"/>
                      <a:pt x="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7" y="7"/>
                      <a:pt x="10" y="12"/>
                      <a:pt x="6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" name="Freeform 91"/>
              <p:cNvSpPr>
                <a:spLocks/>
              </p:cNvSpPr>
              <p:nvPr/>
            </p:nvSpPr>
            <p:spPr bwMode="auto">
              <a:xfrm>
                <a:off x="3397250" y="1928813"/>
                <a:ext cx="109538" cy="106363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0" y="62"/>
                  </a:cxn>
                  <a:cxn ang="0">
                    <a:pos x="8" y="54"/>
                  </a:cxn>
                  <a:cxn ang="0">
                    <a:pos x="8" y="51"/>
                  </a:cxn>
                  <a:cxn ang="0">
                    <a:pos x="4" y="49"/>
                  </a:cxn>
                  <a:cxn ang="0">
                    <a:pos x="28" y="13"/>
                  </a:cxn>
                  <a:cxn ang="0">
                    <a:pos x="41" y="0"/>
                  </a:cxn>
                  <a:cxn ang="0">
                    <a:pos x="44" y="4"/>
                  </a:cxn>
                  <a:cxn ang="0">
                    <a:pos x="32" y="27"/>
                  </a:cxn>
                  <a:cxn ang="0">
                    <a:pos x="32" y="31"/>
                  </a:cxn>
                  <a:cxn ang="0">
                    <a:pos x="39" y="27"/>
                  </a:cxn>
                  <a:cxn ang="0">
                    <a:pos x="46" y="29"/>
                  </a:cxn>
                  <a:cxn ang="0">
                    <a:pos x="44" y="32"/>
                  </a:cxn>
                  <a:cxn ang="0">
                    <a:pos x="44" y="36"/>
                  </a:cxn>
                  <a:cxn ang="0">
                    <a:pos x="52" y="36"/>
                  </a:cxn>
                  <a:cxn ang="0">
                    <a:pos x="52" y="38"/>
                  </a:cxn>
                  <a:cxn ang="0">
                    <a:pos x="57" y="36"/>
                  </a:cxn>
                  <a:cxn ang="0">
                    <a:pos x="70" y="36"/>
                  </a:cxn>
                  <a:cxn ang="0">
                    <a:pos x="69" y="51"/>
                  </a:cxn>
                  <a:cxn ang="0">
                    <a:pos x="74" y="49"/>
                  </a:cxn>
                  <a:cxn ang="0">
                    <a:pos x="70" y="56"/>
                  </a:cxn>
                  <a:cxn ang="0">
                    <a:pos x="73" y="63"/>
                  </a:cxn>
                  <a:cxn ang="0">
                    <a:pos x="79" y="60"/>
                  </a:cxn>
                  <a:cxn ang="0">
                    <a:pos x="82" y="70"/>
                  </a:cxn>
                  <a:cxn ang="0">
                    <a:pos x="75" y="80"/>
                  </a:cxn>
                  <a:cxn ang="0">
                    <a:pos x="71" y="75"/>
                  </a:cxn>
                  <a:cxn ang="0">
                    <a:pos x="67" y="74"/>
                  </a:cxn>
                  <a:cxn ang="0">
                    <a:pos x="63" y="62"/>
                  </a:cxn>
                  <a:cxn ang="0">
                    <a:pos x="50" y="74"/>
                  </a:cxn>
                  <a:cxn ang="0">
                    <a:pos x="47" y="74"/>
                  </a:cxn>
                  <a:cxn ang="0">
                    <a:pos x="52" y="67"/>
                  </a:cxn>
                  <a:cxn ang="0">
                    <a:pos x="40" y="65"/>
                  </a:cxn>
                  <a:cxn ang="0">
                    <a:pos x="31" y="67"/>
                  </a:cxn>
                  <a:cxn ang="0">
                    <a:pos x="18" y="64"/>
                  </a:cxn>
                  <a:cxn ang="0">
                    <a:pos x="4" y="67"/>
                  </a:cxn>
                </a:cxnLst>
                <a:rect l="0" t="0" r="r" b="b"/>
                <a:pathLst>
                  <a:path w="82" h="80">
                    <a:moveTo>
                      <a:pt x="4" y="67"/>
                    </a:moveTo>
                    <a:cubicBezTo>
                      <a:pt x="2" y="67"/>
                      <a:pt x="0" y="64"/>
                      <a:pt x="0" y="62"/>
                    </a:cubicBezTo>
                    <a:cubicBezTo>
                      <a:pt x="0" y="61"/>
                      <a:pt x="8" y="55"/>
                      <a:pt x="8" y="54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6" y="51"/>
                      <a:pt x="5" y="51"/>
                      <a:pt x="4" y="49"/>
                    </a:cubicBezTo>
                    <a:cubicBezTo>
                      <a:pt x="17" y="43"/>
                      <a:pt x="21" y="23"/>
                      <a:pt x="28" y="13"/>
                    </a:cubicBezTo>
                    <a:cubicBezTo>
                      <a:pt x="32" y="7"/>
                      <a:pt x="34" y="0"/>
                      <a:pt x="41" y="0"/>
                    </a:cubicBezTo>
                    <a:cubicBezTo>
                      <a:pt x="43" y="0"/>
                      <a:pt x="44" y="3"/>
                      <a:pt x="44" y="4"/>
                    </a:cubicBezTo>
                    <a:cubicBezTo>
                      <a:pt x="44" y="14"/>
                      <a:pt x="35" y="19"/>
                      <a:pt x="32" y="27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6" y="30"/>
                      <a:pt x="36" y="27"/>
                      <a:pt x="39" y="27"/>
                    </a:cubicBezTo>
                    <a:cubicBezTo>
                      <a:pt x="42" y="27"/>
                      <a:pt x="44" y="28"/>
                      <a:pt x="46" y="29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8"/>
                      <a:pt x="52" y="38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2" y="37"/>
                      <a:pt x="68" y="37"/>
                      <a:pt x="70" y="36"/>
                    </a:cubicBezTo>
                    <a:cubicBezTo>
                      <a:pt x="70" y="40"/>
                      <a:pt x="69" y="44"/>
                      <a:pt x="69" y="51"/>
                    </a:cubicBezTo>
                    <a:cubicBezTo>
                      <a:pt x="70" y="50"/>
                      <a:pt x="73" y="49"/>
                      <a:pt x="74" y="49"/>
                    </a:cubicBezTo>
                    <a:cubicBezTo>
                      <a:pt x="74" y="53"/>
                      <a:pt x="70" y="54"/>
                      <a:pt x="70" y="56"/>
                    </a:cubicBezTo>
                    <a:cubicBezTo>
                      <a:pt x="70" y="58"/>
                      <a:pt x="73" y="60"/>
                      <a:pt x="73" y="63"/>
                    </a:cubicBezTo>
                    <a:cubicBezTo>
                      <a:pt x="77" y="63"/>
                      <a:pt x="76" y="62"/>
                      <a:pt x="79" y="60"/>
                    </a:cubicBezTo>
                    <a:cubicBezTo>
                      <a:pt x="79" y="66"/>
                      <a:pt x="82" y="65"/>
                      <a:pt x="82" y="70"/>
                    </a:cubicBezTo>
                    <a:cubicBezTo>
                      <a:pt x="82" y="75"/>
                      <a:pt x="79" y="80"/>
                      <a:pt x="75" y="80"/>
                    </a:cubicBezTo>
                    <a:cubicBezTo>
                      <a:pt x="72" y="80"/>
                      <a:pt x="71" y="77"/>
                      <a:pt x="71" y="75"/>
                    </a:cubicBezTo>
                    <a:cubicBezTo>
                      <a:pt x="69" y="75"/>
                      <a:pt x="69" y="74"/>
                      <a:pt x="67" y="74"/>
                    </a:cubicBezTo>
                    <a:cubicBezTo>
                      <a:pt x="64" y="74"/>
                      <a:pt x="66" y="66"/>
                      <a:pt x="63" y="62"/>
                    </a:cubicBezTo>
                    <a:cubicBezTo>
                      <a:pt x="59" y="67"/>
                      <a:pt x="55" y="74"/>
                      <a:pt x="50" y="74"/>
                    </a:cubicBezTo>
                    <a:cubicBezTo>
                      <a:pt x="49" y="74"/>
                      <a:pt x="47" y="75"/>
                      <a:pt x="47" y="74"/>
                    </a:cubicBezTo>
                    <a:cubicBezTo>
                      <a:pt x="47" y="70"/>
                      <a:pt x="51" y="70"/>
                      <a:pt x="52" y="67"/>
                    </a:cubicBezTo>
                    <a:cubicBezTo>
                      <a:pt x="48" y="67"/>
                      <a:pt x="42" y="70"/>
                      <a:pt x="40" y="65"/>
                    </a:cubicBezTo>
                    <a:cubicBezTo>
                      <a:pt x="37" y="66"/>
                      <a:pt x="34" y="67"/>
                      <a:pt x="31" y="67"/>
                    </a:cubicBezTo>
                    <a:cubicBezTo>
                      <a:pt x="25" y="67"/>
                      <a:pt x="23" y="64"/>
                      <a:pt x="18" y="64"/>
                    </a:cubicBezTo>
                    <a:cubicBezTo>
                      <a:pt x="11" y="64"/>
                      <a:pt x="9" y="67"/>
                      <a:pt x="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" name="Freeform 92"/>
              <p:cNvSpPr>
                <a:spLocks/>
              </p:cNvSpPr>
              <p:nvPr/>
            </p:nvSpPr>
            <p:spPr bwMode="auto">
              <a:xfrm>
                <a:off x="2427288" y="2314575"/>
                <a:ext cx="671513" cy="450850"/>
              </a:xfrm>
              <a:custGeom>
                <a:avLst/>
                <a:gdLst/>
                <a:ahLst/>
                <a:cxnLst>
                  <a:cxn ang="0">
                    <a:pos x="250" y="98"/>
                  </a:cxn>
                  <a:cxn ang="0">
                    <a:pos x="246" y="141"/>
                  </a:cxn>
                  <a:cxn ang="0">
                    <a:pos x="251" y="160"/>
                  </a:cxn>
                  <a:cxn ang="0">
                    <a:pos x="281" y="192"/>
                  </a:cxn>
                  <a:cxn ang="0">
                    <a:pos x="312" y="191"/>
                  </a:cxn>
                  <a:cxn ang="0">
                    <a:pos x="327" y="187"/>
                  </a:cxn>
                  <a:cxn ang="0">
                    <a:pos x="363" y="152"/>
                  </a:cxn>
                  <a:cxn ang="0">
                    <a:pos x="382" y="154"/>
                  </a:cxn>
                  <a:cxn ang="0">
                    <a:pos x="374" y="180"/>
                  </a:cxn>
                  <a:cxn ang="0">
                    <a:pos x="369" y="192"/>
                  </a:cxn>
                  <a:cxn ang="0">
                    <a:pos x="365" y="213"/>
                  </a:cxn>
                  <a:cxn ang="0">
                    <a:pos x="357" y="224"/>
                  </a:cxn>
                  <a:cxn ang="0">
                    <a:pos x="405" y="226"/>
                  </a:cxn>
                  <a:cxn ang="0">
                    <a:pos x="426" y="242"/>
                  </a:cxn>
                  <a:cxn ang="0">
                    <a:pos x="423" y="289"/>
                  </a:cxn>
                  <a:cxn ang="0">
                    <a:pos x="451" y="316"/>
                  </a:cxn>
                  <a:cxn ang="0">
                    <a:pos x="504" y="322"/>
                  </a:cxn>
                  <a:cxn ang="0">
                    <a:pos x="488" y="329"/>
                  </a:cxn>
                  <a:cxn ang="0">
                    <a:pos x="480" y="316"/>
                  </a:cxn>
                  <a:cxn ang="0">
                    <a:pos x="468" y="332"/>
                  </a:cxn>
                  <a:cxn ang="0">
                    <a:pos x="446" y="326"/>
                  </a:cxn>
                  <a:cxn ang="0">
                    <a:pos x="431" y="323"/>
                  </a:cxn>
                  <a:cxn ang="0">
                    <a:pos x="406" y="302"/>
                  </a:cxn>
                  <a:cxn ang="0">
                    <a:pos x="402" y="306"/>
                  </a:cxn>
                  <a:cxn ang="0">
                    <a:pos x="391" y="281"/>
                  </a:cxn>
                  <a:cxn ang="0">
                    <a:pos x="372" y="260"/>
                  </a:cxn>
                  <a:cxn ang="0">
                    <a:pos x="345" y="255"/>
                  </a:cxn>
                  <a:cxn ang="0">
                    <a:pos x="294" y="226"/>
                  </a:cxn>
                  <a:cxn ang="0">
                    <a:pos x="282" y="222"/>
                  </a:cxn>
                  <a:cxn ang="0">
                    <a:pos x="256" y="227"/>
                  </a:cxn>
                  <a:cxn ang="0">
                    <a:pos x="221" y="214"/>
                  </a:cxn>
                  <a:cxn ang="0">
                    <a:pos x="195" y="203"/>
                  </a:cxn>
                  <a:cxn ang="0">
                    <a:pos x="175" y="195"/>
                  </a:cxn>
                  <a:cxn ang="0">
                    <a:pos x="148" y="172"/>
                  </a:cxn>
                  <a:cxn ang="0">
                    <a:pos x="148" y="150"/>
                  </a:cxn>
                  <a:cxn ang="0">
                    <a:pos x="102" y="101"/>
                  </a:cxn>
                  <a:cxn ang="0">
                    <a:pos x="82" y="68"/>
                  </a:cxn>
                  <a:cxn ang="0">
                    <a:pos x="62" y="53"/>
                  </a:cxn>
                  <a:cxn ang="0">
                    <a:pos x="49" y="22"/>
                  </a:cxn>
                  <a:cxn ang="0">
                    <a:pos x="28" y="19"/>
                  </a:cxn>
                  <a:cxn ang="0">
                    <a:pos x="49" y="53"/>
                  </a:cxn>
                  <a:cxn ang="0">
                    <a:pos x="73" y="95"/>
                  </a:cxn>
                  <a:cxn ang="0">
                    <a:pos x="96" y="130"/>
                  </a:cxn>
                  <a:cxn ang="0">
                    <a:pos x="86" y="127"/>
                  </a:cxn>
                  <a:cxn ang="0">
                    <a:pos x="65" y="109"/>
                  </a:cxn>
                  <a:cxn ang="0">
                    <a:pos x="52" y="84"/>
                  </a:cxn>
                  <a:cxn ang="0">
                    <a:pos x="40" y="69"/>
                  </a:cxn>
                  <a:cxn ang="0">
                    <a:pos x="11" y="24"/>
                  </a:cxn>
                  <a:cxn ang="0">
                    <a:pos x="0" y="0"/>
                  </a:cxn>
                  <a:cxn ang="0">
                    <a:pos x="76" y="16"/>
                  </a:cxn>
                  <a:cxn ang="0">
                    <a:pos x="113" y="10"/>
                  </a:cxn>
                  <a:cxn ang="0">
                    <a:pos x="152" y="29"/>
                  </a:cxn>
                  <a:cxn ang="0">
                    <a:pos x="188" y="38"/>
                  </a:cxn>
                  <a:cxn ang="0">
                    <a:pos x="249" y="90"/>
                  </a:cxn>
                  <a:cxn ang="0">
                    <a:pos x="247" y="86"/>
                  </a:cxn>
                </a:cxnLst>
                <a:rect l="0" t="0" r="r" b="b"/>
                <a:pathLst>
                  <a:path w="504" h="338">
                    <a:moveTo>
                      <a:pt x="248" y="91"/>
                    </a:moveTo>
                    <a:cubicBezTo>
                      <a:pt x="249" y="94"/>
                      <a:pt x="250" y="96"/>
                      <a:pt x="250" y="98"/>
                    </a:cubicBezTo>
                    <a:cubicBezTo>
                      <a:pt x="250" y="106"/>
                      <a:pt x="247" y="109"/>
                      <a:pt x="246" y="116"/>
                    </a:cubicBezTo>
                    <a:cubicBezTo>
                      <a:pt x="246" y="141"/>
                      <a:pt x="246" y="141"/>
                      <a:pt x="246" y="141"/>
                    </a:cubicBezTo>
                    <a:cubicBezTo>
                      <a:pt x="245" y="144"/>
                      <a:pt x="248" y="148"/>
                      <a:pt x="249" y="150"/>
                    </a:cubicBezTo>
                    <a:cubicBezTo>
                      <a:pt x="251" y="154"/>
                      <a:pt x="249" y="156"/>
                      <a:pt x="251" y="160"/>
                    </a:cubicBezTo>
                    <a:cubicBezTo>
                      <a:pt x="252" y="164"/>
                      <a:pt x="258" y="170"/>
                      <a:pt x="261" y="173"/>
                    </a:cubicBezTo>
                    <a:cubicBezTo>
                      <a:pt x="269" y="181"/>
                      <a:pt x="269" y="188"/>
                      <a:pt x="281" y="192"/>
                    </a:cubicBezTo>
                    <a:cubicBezTo>
                      <a:pt x="285" y="193"/>
                      <a:pt x="285" y="197"/>
                      <a:pt x="288" y="197"/>
                    </a:cubicBezTo>
                    <a:cubicBezTo>
                      <a:pt x="297" y="197"/>
                      <a:pt x="304" y="191"/>
                      <a:pt x="312" y="191"/>
                    </a:cubicBezTo>
                    <a:cubicBezTo>
                      <a:pt x="317" y="191"/>
                      <a:pt x="319" y="194"/>
                      <a:pt x="321" y="194"/>
                    </a:cubicBezTo>
                    <a:cubicBezTo>
                      <a:pt x="324" y="194"/>
                      <a:pt x="327" y="188"/>
                      <a:pt x="327" y="187"/>
                    </a:cubicBezTo>
                    <a:cubicBezTo>
                      <a:pt x="329" y="181"/>
                      <a:pt x="336" y="176"/>
                      <a:pt x="336" y="169"/>
                    </a:cubicBezTo>
                    <a:cubicBezTo>
                      <a:pt x="336" y="156"/>
                      <a:pt x="351" y="152"/>
                      <a:pt x="363" y="152"/>
                    </a:cubicBezTo>
                    <a:cubicBezTo>
                      <a:pt x="367" y="152"/>
                      <a:pt x="370" y="152"/>
                      <a:pt x="372" y="153"/>
                    </a:cubicBezTo>
                    <a:cubicBezTo>
                      <a:pt x="373" y="154"/>
                      <a:pt x="379" y="154"/>
                      <a:pt x="382" y="154"/>
                    </a:cubicBezTo>
                    <a:cubicBezTo>
                      <a:pt x="382" y="155"/>
                      <a:pt x="382" y="157"/>
                      <a:pt x="382" y="158"/>
                    </a:cubicBezTo>
                    <a:cubicBezTo>
                      <a:pt x="382" y="164"/>
                      <a:pt x="374" y="172"/>
                      <a:pt x="374" y="180"/>
                    </a:cubicBezTo>
                    <a:cubicBezTo>
                      <a:pt x="374" y="188"/>
                      <a:pt x="372" y="191"/>
                      <a:pt x="369" y="195"/>
                    </a:cubicBezTo>
                    <a:cubicBezTo>
                      <a:pt x="369" y="194"/>
                      <a:pt x="369" y="193"/>
                      <a:pt x="369" y="192"/>
                    </a:cubicBezTo>
                    <a:cubicBezTo>
                      <a:pt x="368" y="192"/>
                      <a:pt x="367" y="192"/>
                      <a:pt x="365" y="192"/>
                    </a:cubicBezTo>
                    <a:cubicBezTo>
                      <a:pt x="365" y="197"/>
                      <a:pt x="365" y="207"/>
                      <a:pt x="365" y="213"/>
                    </a:cubicBezTo>
                    <a:cubicBezTo>
                      <a:pt x="365" y="217"/>
                      <a:pt x="360" y="219"/>
                      <a:pt x="357" y="222"/>
                    </a:cubicBezTo>
                    <a:cubicBezTo>
                      <a:pt x="357" y="223"/>
                      <a:pt x="357" y="223"/>
                      <a:pt x="357" y="224"/>
                    </a:cubicBezTo>
                    <a:cubicBezTo>
                      <a:pt x="357" y="227"/>
                      <a:pt x="360" y="229"/>
                      <a:pt x="363" y="229"/>
                    </a:cubicBezTo>
                    <a:cubicBezTo>
                      <a:pt x="377" y="229"/>
                      <a:pt x="389" y="226"/>
                      <a:pt x="405" y="226"/>
                    </a:cubicBezTo>
                    <a:cubicBezTo>
                      <a:pt x="415" y="226"/>
                      <a:pt x="418" y="234"/>
                      <a:pt x="426" y="236"/>
                    </a:cubicBezTo>
                    <a:cubicBezTo>
                      <a:pt x="426" y="238"/>
                      <a:pt x="426" y="240"/>
                      <a:pt x="426" y="242"/>
                    </a:cubicBezTo>
                    <a:cubicBezTo>
                      <a:pt x="426" y="246"/>
                      <a:pt x="425" y="257"/>
                      <a:pt x="423" y="262"/>
                    </a:cubicBezTo>
                    <a:cubicBezTo>
                      <a:pt x="423" y="272"/>
                      <a:pt x="423" y="281"/>
                      <a:pt x="423" y="289"/>
                    </a:cubicBezTo>
                    <a:cubicBezTo>
                      <a:pt x="423" y="298"/>
                      <a:pt x="432" y="302"/>
                      <a:pt x="439" y="306"/>
                    </a:cubicBezTo>
                    <a:cubicBezTo>
                      <a:pt x="444" y="308"/>
                      <a:pt x="444" y="316"/>
                      <a:pt x="451" y="316"/>
                    </a:cubicBezTo>
                    <a:cubicBezTo>
                      <a:pt x="463" y="316"/>
                      <a:pt x="469" y="307"/>
                      <a:pt x="479" y="307"/>
                    </a:cubicBezTo>
                    <a:cubicBezTo>
                      <a:pt x="491" y="307"/>
                      <a:pt x="497" y="316"/>
                      <a:pt x="504" y="322"/>
                    </a:cubicBezTo>
                    <a:cubicBezTo>
                      <a:pt x="503" y="323"/>
                      <a:pt x="494" y="333"/>
                      <a:pt x="493" y="332"/>
                    </a:cubicBezTo>
                    <a:cubicBezTo>
                      <a:pt x="492" y="331"/>
                      <a:pt x="488" y="330"/>
                      <a:pt x="488" y="329"/>
                    </a:cubicBezTo>
                    <a:cubicBezTo>
                      <a:pt x="488" y="327"/>
                      <a:pt x="490" y="326"/>
                      <a:pt x="491" y="324"/>
                    </a:cubicBezTo>
                    <a:cubicBezTo>
                      <a:pt x="486" y="322"/>
                      <a:pt x="484" y="316"/>
                      <a:pt x="480" y="316"/>
                    </a:cubicBezTo>
                    <a:cubicBezTo>
                      <a:pt x="476" y="316"/>
                      <a:pt x="464" y="325"/>
                      <a:pt x="464" y="328"/>
                    </a:cubicBezTo>
                    <a:cubicBezTo>
                      <a:pt x="464" y="330"/>
                      <a:pt x="467" y="331"/>
                      <a:pt x="468" y="332"/>
                    </a:cubicBezTo>
                    <a:cubicBezTo>
                      <a:pt x="467" y="336"/>
                      <a:pt x="465" y="338"/>
                      <a:pt x="461" y="338"/>
                    </a:cubicBezTo>
                    <a:cubicBezTo>
                      <a:pt x="454" y="338"/>
                      <a:pt x="450" y="330"/>
                      <a:pt x="446" y="326"/>
                    </a:cubicBezTo>
                    <a:cubicBezTo>
                      <a:pt x="443" y="323"/>
                      <a:pt x="436" y="326"/>
                      <a:pt x="433" y="326"/>
                    </a:cubicBezTo>
                    <a:cubicBezTo>
                      <a:pt x="432" y="326"/>
                      <a:pt x="431" y="324"/>
                      <a:pt x="431" y="323"/>
                    </a:cubicBezTo>
                    <a:cubicBezTo>
                      <a:pt x="424" y="322"/>
                      <a:pt x="424" y="318"/>
                      <a:pt x="423" y="314"/>
                    </a:cubicBezTo>
                    <a:cubicBezTo>
                      <a:pt x="421" y="311"/>
                      <a:pt x="406" y="302"/>
                      <a:pt x="406" y="302"/>
                    </a:cubicBezTo>
                    <a:cubicBezTo>
                      <a:pt x="405" y="304"/>
                      <a:pt x="405" y="305"/>
                      <a:pt x="406" y="306"/>
                    </a:cubicBezTo>
                    <a:cubicBezTo>
                      <a:pt x="402" y="306"/>
                      <a:pt x="402" y="306"/>
                      <a:pt x="402" y="306"/>
                    </a:cubicBezTo>
                    <a:cubicBezTo>
                      <a:pt x="395" y="302"/>
                      <a:pt x="399" y="296"/>
                      <a:pt x="397" y="289"/>
                    </a:cubicBezTo>
                    <a:cubicBezTo>
                      <a:pt x="396" y="285"/>
                      <a:pt x="394" y="284"/>
                      <a:pt x="391" y="281"/>
                    </a:cubicBezTo>
                    <a:cubicBezTo>
                      <a:pt x="384" y="274"/>
                      <a:pt x="377" y="270"/>
                      <a:pt x="374" y="260"/>
                    </a:cubicBezTo>
                    <a:cubicBezTo>
                      <a:pt x="373" y="260"/>
                      <a:pt x="372" y="260"/>
                      <a:pt x="372" y="260"/>
                    </a:cubicBezTo>
                    <a:cubicBezTo>
                      <a:pt x="368" y="260"/>
                      <a:pt x="366" y="262"/>
                      <a:pt x="363" y="262"/>
                    </a:cubicBezTo>
                    <a:cubicBezTo>
                      <a:pt x="355" y="262"/>
                      <a:pt x="350" y="257"/>
                      <a:pt x="345" y="255"/>
                    </a:cubicBezTo>
                    <a:cubicBezTo>
                      <a:pt x="336" y="251"/>
                      <a:pt x="330" y="253"/>
                      <a:pt x="321" y="248"/>
                    </a:cubicBezTo>
                    <a:cubicBezTo>
                      <a:pt x="308" y="242"/>
                      <a:pt x="306" y="232"/>
                      <a:pt x="294" y="226"/>
                    </a:cubicBezTo>
                    <a:cubicBezTo>
                      <a:pt x="291" y="226"/>
                      <a:pt x="291" y="226"/>
                      <a:pt x="291" y="226"/>
                    </a:cubicBezTo>
                    <a:cubicBezTo>
                      <a:pt x="288" y="224"/>
                      <a:pt x="285" y="222"/>
                      <a:pt x="282" y="222"/>
                    </a:cubicBezTo>
                    <a:cubicBezTo>
                      <a:pt x="274" y="222"/>
                      <a:pt x="272" y="231"/>
                      <a:pt x="265" y="231"/>
                    </a:cubicBezTo>
                    <a:cubicBezTo>
                      <a:pt x="261" y="231"/>
                      <a:pt x="258" y="228"/>
                      <a:pt x="256" y="227"/>
                    </a:cubicBezTo>
                    <a:cubicBezTo>
                      <a:pt x="252" y="225"/>
                      <a:pt x="249" y="226"/>
                      <a:pt x="246" y="226"/>
                    </a:cubicBezTo>
                    <a:cubicBezTo>
                      <a:pt x="241" y="226"/>
                      <a:pt x="226" y="216"/>
                      <a:pt x="221" y="214"/>
                    </a:cubicBezTo>
                    <a:cubicBezTo>
                      <a:pt x="216" y="211"/>
                      <a:pt x="213" y="214"/>
                      <a:pt x="208" y="213"/>
                    </a:cubicBezTo>
                    <a:cubicBezTo>
                      <a:pt x="202" y="211"/>
                      <a:pt x="201" y="206"/>
                      <a:pt x="195" y="203"/>
                    </a:cubicBezTo>
                    <a:cubicBezTo>
                      <a:pt x="189" y="200"/>
                      <a:pt x="186" y="201"/>
                      <a:pt x="180" y="198"/>
                    </a:cubicBezTo>
                    <a:cubicBezTo>
                      <a:pt x="177" y="197"/>
                      <a:pt x="177" y="196"/>
                      <a:pt x="175" y="195"/>
                    </a:cubicBezTo>
                    <a:cubicBezTo>
                      <a:pt x="170" y="190"/>
                      <a:pt x="156" y="187"/>
                      <a:pt x="155" y="181"/>
                    </a:cubicBezTo>
                    <a:cubicBezTo>
                      <a:pt x="151" y="181"/>
                      <a:pt x="148" y="176"/>
                      <a:pt x="148" y="172"/>
                    </a:cubicBezTo>
                    <a:cubicBezTo>
                      <a:pt x="148" y="167"/>
                      <a:pt x="153" y="165"/>
                      <a:pt x="153" y="160"/>
                    </a:cubicBezTo>
                    <a:cubicBezTo>
                      <a:pt x="153" y="154"/>
                      <a:pt x="149" y="153"/>
                      <a:pt x="148" y="150"/>
                    </a:cubicBezTo>
                    <a:cubicBezTo>
                      <a:pt x="143" y="134"/>
                      <a:pt x="128" y="121"/>
                      <a:pt x="118" y="111"/>
                    </a:cubicBezTo>
                    <a:cubicBezTo>
                      <a:pt x="114" y="107"/>
                      <a:pt x="107" y="105"/>
                      <a:pt x="102" y="101"/>
                    </a:cubicBezTo>
                    <a:cubicBezTo>
                      <a:pt x="99" y="97"/>
                      <a:pt x="102" y="93"/>
                      <a:pt x="100" y="88"/>
                    </a:cubicBezTo>
                    <a:cubicBezTo>
                      <a:pt x="96" y="80"/>
                      <a:pt x="82" y="79"/>
                      <a:pt x="82" y="68"/>
                    </a:cubicBezTo>
                    <a:cubicBezTo>
                      <a:pt x="78" y="68"/>
                      <a:pt x="79" y="67"/>
                      <a:pt x="77" y="68"/>
                    </a:cubicBezTo>
                    <a:cubicBezTo>
                      <a:pt x="72" y="63"/>
                      <a:pt x="67" y="58"/>
                      <a:pt x="62" y="53"/>
                    </a:cubicBezTo>
                    <a:cubicBezTo>
                      <a:pt x="58" y="49"/>
                      <a:pt x="60" y="42"/>
                      <a:pt x="56" y="38"/>
                    </a:cubicBezTo>
                    <a:cubicBezTo>
                      <a:pt x="52" y="34"/>
                      <a:pt x="53" y="24"/>
                      <a:pt x="49" y="22"/>
                    </a:cubicBezTo>
                    <a:cubicBezTo>
                      <a:pt x="42" y="19"/>
                      <a:pt x="35" y="19"/>
                      <a:pt x="29" y="13"/>
                    </a:cubicBezTo>
                    <a:cubicBezTo>
                      <a:pt x="27" y="15"/>
                      <a:pt x="28" y="18"/>
                      <a:pt x="28" y="19"/>
                    </a:cubicBezTo>
                    <a:cubicBezTo>
                      <a:pt x="28" y="28"/>
                      <a:pt x="32" y="34"/>
                      <a:pt x="36" y="41"/>
                    </a:cubicBezTo>
                    <a:cubicBezTo>
                      <a:pt x="39" y="48"/>
                      <a:pt x="45" y="48"/>
                      <a:pt x="49" y="53"/>
                    </a:cubicBezTo>
                    <a:cubicBezTo>
                      <a:pt x="55" y="59"/>
                      <a:pt x="56" y="63"/>
                      <a:pt x="58" y="71"/>
                    </a:cubicBezTo>
                    <a:cubicBezTo>
                      <a:pt x="61" y="81"/>
                      <a:pt x="70" y="86"/>
                      <a:pt x="73" y="95"/>
                    </a:cubicBezTo>
                    <a:cubicBezTo>
                      <a:pt x="77" y="106"/>
                      <a:pt x="80" y="117"/>
                      <a:pt x="87" y="122"/>
                    </a:cubicBezTo>
                    <a:cubicBezTo>
                      <a:pt x="91" y="119"/>
                      <a:pt x="96" y="126"/>
                      <a:pt x="96" y="130"/>
                    </a:cubicBezTo>
                    <a:cubicBezTo>
                      <a:pt x="96" y="132"/>
                      <a:pt x="95" y="136"/>
                      <a:pt x="93" y="136"/>
                    </a:cubicBezTo>
                    <a:cubicBezTo>
                      <a:pt x="92" y="136"/>
                      <a:pt x="86" y="129"/>
                      <a:pt x="86" y="127"/>
                    </a:cubicBezTo>
                    <a:cubicBezTo>
                      <a:pt x="78" y="127"/>
                      <a:pt x="74" y="117"/>
                      <a:pt x="69" y="113"/>
                    </a:cubicBezTo>
                    <a:cubicBezTo>
                      <a:pt x="66" y="112"/>
                      <a:pt x="66" y="112"/>
                      <a:pt x="65" y="109"/>
                    </a:cubicBezTo>
                    <a:cubicBezTo>
                      <a:pt x="65" y="98"/>
                      <a:pt x="65" y="98"/>
                      <a:pt x="65" y="98"/>
                    </a:cubicBezTo>
                    <a:cubicBezTo>
                      <a:pt x="60" y="93"/>
                      <a:pt x="56" y="88"/>
                      <a:pt x="52" y="84"/>
                    </a:cubicBezTo>
                    <a:cubicBezTo>
                      <a:pt x="46" y="78"/>
                      <a:pt x="36" y="79"/>
                      <a:pt x="31" y="72"/>
                    </a:cubicBezTo>
                    <a:cubicBezTo>
                      <a:pt x="34" y="72"/>
                      <a:pt x="44" y="74"/>
                      <a:pt x="40" y="69"/>
                    </a:cubicBezTo>
                    <a:cubicBezTo>
                      <a:pt x="34" y="59"/>
                      <a:pt x="26" y="50"/>
                      <a:pt x="19" y="45"/>
                    </a:cubicBezTo>
                    <a:cubicBezTo>
                      <a:pt x="14" y="41"/>
                      <a:pt x="14" y="29"/>
                      <a:pt x="11" y="24"/>
                    </a:cubicBezTo>
                    <a:cubicBezTo>
                      <a:pt x="7" y="16"/>
                      <a:pt x="3" y="1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36" y="14"/>
                      <a:pt x="145" y="16"/>
                      <a:pt x="152" y="29"/>
                    </a:cubicBezTo>
                    <a:cubicBezTo>
                      <a:pt x="156" y="35"/>
                      <a:pt x="163" y="50"/>
                      <a:pt x="172" y="50"/>
                    </a:cubicBezTo>
                    <a:cubicBezTo>
                      <a:pt x="181" y="50"/>
                      <a:pt x="178" y="38"/>
                      <a:pt x="188" y="38"/>
                    </a:cubicBezTo>
                    <a:cubicBezTo>
                      <a:pt x="214" y="38"/>
                      <a:pt x="213" y="70"/>
                      <a:pt x="227" y="84"/>
                    </a:cubicBezTo>
                    <a:cubicBezTo>
                      <a:pt x="231" y="87"/>
                      <a:pt x="242" y="90"/>
                      <a:pt x="249" y="90"/>
                    </a:cubicBezTo>
                    <a:cubicBezTo>
                      <a:pt x="249" y="89"/>
                      <a:pt x="247" y="87"/>
                      <a:pt x="247" y="86"/>
                    </a:cubicBezTo>
                    <a:cubicBezTo>
                      <a:pt x="247" y="86"/>
                      <a:pt x="247" y="86"/>
                      <a:pt x="247" y="86"/>
                    </a:cubicBezTo>
                    <a:lnTo>
                      <a:pt x="248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" name="Freeform 93"/>
              <p:cNvSpPr>
                <a:spLocks/>
              </p:cNvSpPr>
              <p:nvPr/>
            </p:nvSpPr>
            <p:spPr bwMode="auto">
              <a:xfrm>
                <a:off x="3016250" y="1895475"/>
                <a:ext cx="20638" cy="9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cubicBezTo>
                      <a:pt x="7" y="0"/>
                      <a:pt x="15" y="1"/>
                      <a:pt x="15" y="7"/>
                    </a:cubicBezTo>
                    <a:cubicBezTo>
                      <a:pt x="15" y="8"/>
                      <a:pt x="13" y="7"/>
                      <a:pt x="12" y="7"/>
                    </a:cubicBezTo>
                    <a:cubicBezTo>
                      <a:pt x="8" y="7"/>
                      <a:pt x="2" y="5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" name="Freeform 94"/>
              <p:cNvSpPr>
                <a:spLocks/>
              </p:cNvSpPr>
              <p:nvPr/>
            </p:nvSpPr>
            <p:spPr bwMode="auto">
              <a:xfrm>
                <a:off x="2239963" y="1951038"/>
                <a:ext cx="79375" cy="5080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18" y="6"/>
                  </a:cxn>
                  <a:cxn ang="0">
                    <a:pos x="59" y="34"/>
                  </a:cxn>
                  <a:cxn ang="0">
                    <a:pos x="59" y="38"/>
                  </a:cxn>
                  <a:cxn ang="0">
                    <a:pos x="55" y="38"/>
                  </a:cxn>
                  <a:cxn ang="0">
                    <a:pos x="22" y="22"/>
                  </a:cxn>
                  <a:cxn ang="0">
                    <a:pos x="27" y="17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59" h="38">
                    <a:moveTo>
                      <a:pt x="0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11" y="0"/>
                      <a:pt x="15" y="5"/>
                      <a:pt x="18" y="6"/>
                    </a:cubicBezTo>
                    <a:cubicBezTo>
                      <a:pt x="37" y="12"/>
                      <a:pt x="48" y="23"/>
                      <a:pt x="59" y="34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8" y="38"/>
                      <a:pt x="56" y="38"/>
                      <a:pt x="55" y="38"/>
                    </a:cubicBezTo>
                    <a:cubicBezTo>
                      <a:pt x="45" y="38"/>
                      <a:pt x="29" y="26"/>
                      <a:pt x="22" y="22"/>
                    </a:cubicBezTo>
                    <a:cubicBezTo>
                      <a:pt x="23" y="19"/>
                      <a:pt x="25" y="19"/>
                      <a:pt x="27" y="17"/>
                    </a:cubicBezTo>
                    <a:cubicBezTo>
                      <a:pt x="18" y="17"/>
                      <a:pt x="6" y="13"/>
                      <a:pt x="4" y="8"/>
                    </a:cubicBezTo>
                    <a:cubicBezTo>
                      <a:pt x="6" y="7"/>
                      <a:pt x="8" y="5"/>
                      <a:pt x="8" y="4"/>
                    </a:cubicBezTo>
                    <a:cubicBezTo>
                      <a:pt x="6" y="3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" name="Freeform 95"/>
              <p:cNvSpPr>
                <a:spLocks/>
              </p:cNvSpPr>
              <p:nvPr/>
            </p:nvSpPr>
            <p:spPr bwMode="auto">
              <a:xfrm>
                <a:off x="2162175" y="1876425"/>
                <a:ext cx="28575" cy="39688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7" y="8"/>
                  </a:cxn>
                  <a:cxn ang="0">
                    <a:pos x="13" y="3"/>
                  </a:cxn>
                  <a:cxn ang="0">
                    <a:pos x="13" y="12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17" y="30"/>
                  </a:cxn>
                  <a:cxn ang="0">
                    <a:pos x="10" y="22"/>
                  </a:cxn>
                  <a:cxn ang="0">
                    <a:pos x="12" y="17"/>
                  </a:cxn>
                  <a:cxn ang="0">
                    <a:pos x="5" y="12"/>
                  </a:cxn>
                </a:cxnLst>
                <a:rect l="0" t="0" r="r" b="b"/>
                <a:pathLst>
                  <a:path w="21" h="30">
                    <a:moveTo>
                      <a:pt x="5" y="12"/>
                    </a:moveTo>
                    <a:cubicBezTo>
                      <a:pt x="3" y="12"/>
                      <a:pt x="2" y="6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6" y="3"/>
                      <a:pt x="10" y="3"/>
                    </a:cubicBezTo>
                    <a:cubicBezTo>
                      <a:pt x="10" y="4"/>
                      <a:pt x="5" y="8"/>
                      <a:pt x="7" y="8"/>
                    </a:cubicBezTo>
                    <a:cubicBezTo>
                      <a:pt x="10" y="8"/>
                      <a:pt x="12" y="5"/>
                      <a:pt x="13" y="3"/>
                    </a:cubicBezTo>
                    <a:cubicBezTo>
                      <a:pt x="14" y="5"/>
                      <a:pt x="13" y="8"/>
                      <a:pt x="13" y="12"/>
                    </a:cubicBezTo>
                    <a:cubicBezTo>
                      <a:pt x="13" y="15"/>
                      <a:pt x="15" y="15"/>
                      <a:pt x="15" y="18"/>
                    </a:cubicBezTo>
                    <a:cubicBezTo>
                      <a:pt x="15" y="19"/>
                      <a:pt x="13" y="20"/>
                      <a:pt x="13" y="22"/>
                    </a:cubicBezTo>
                    <a:cubicBezTo>
                      <a:pt x="13" y="24"/>
                      <a:pt x="21" y="30"/>
                      <a:pt x="17" y="30"/>
                    </a:cubicBezTo>
                    <a:cubicBezTo>
                      <a:pt x="13" y="30"/>
                      <a:pt x="10" y="26"/>
                      <a:pt x="10" y="22"/>
                    </a:cubicBezTo>
                    <a:cubicBezTo>
                      <a:pt x="10" y="19"/>
                      <a:pt x="12" y="18"/>
                      <a:pt x="12" y="17"/>
                    </a:cubicBezTo>
                    <a:cubicBezTo>
                      <a:pt x="9" y="16"/>
                      <a:pt x="8" y="12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" name="Freeform 96"/>
              <p:cNvSpPr>
                <a:spLocks/>
              </p:cNvSpPr>
              <p:nvPr/>
            </p:nvSpPr>
            <p:spPr bwMode="auto">
              <a:xfrm>
                <a:off x="1803400" y="1787525"/>
                <a:ext cx="34925" cy="23813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7" y="0"/>
                  </a:cxn>
                  <a:cxn ang="0">
                    <a:pos x="27" y="6"/>
                  </a:cxn>
                  <a:cxn ang="0">
                    <a:pos x="10" y="18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21" y="0"/>
                  </a:cxn>
                </a:cxnLst>
                <a:rect l="0" t="0" r="r" b="b"/>
                <a:pathLst>
                  <a:path w="27" h="18">
                    <a:moveTo>
                      <a:pt x="21" y="0"/>
                    </a:moveTo>
                    <a:cubicBezTo>
                      <a:pt x="25" y="0"/>
                      <a:pt x="25" y="0"/>
                      <a:pt x="27" y="0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9" y="10"/>
                      <a:pt x="16" y="13"/>
                      <a:pt x="10" y="18"/>
                    </a:cubicBezTo>
                    <a:cubicBezTo>
                      <a:pt x="6" y="15"/>
                      <a:pt x="3" y="15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8" y="5"/>
                      <a:pt x="14" y="0"/>
                      <a:pt x="2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" name="Freeform 97"/>
              <p:cNvSpPr>
                <a:spLocks/>
              </p:cNvSpPr>
              <p:nvPr/>
            </p:nvSpPr>
            <p:spPr bwMode="auto">
              <a:xfrm>
                <a:off x="3311525" y="1963738"/>
                <a:ext cx="42863" cy="22225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32" y="14"/>
                  </a:cxn>
                  <a:cxn ang="0">
                    <a:pos x="0" y="3"/>
                  </a:cxn>
                  <a:cxn ang="0">
                    <a:pos x="26" y="17"/>
                  </a:cxn>
                </a:cxnLst>
                <a:rect l="0" t="0" r="r" b="b"/>
                <a:pathLst>
                  <a:path w="32" h="17">
                    <a:moveTo>
                      <a:pt x="26" y="17"/>
                    </a:moveTo>
                    <a:cubicBezTo>
                      <a:pt x="29" y="17"/>
                      <a:pt x="30" y="16"/>
                      <a:pt x="32" y="14"/>
                    </a:cubicBezTo>
                    <a:cubicBezTo>
                      <a:pt x="22" y="9"/>
                      <a:pt x="14" y="0"/>
                      <a:pt x="0" y="3"/>
                    </a:cubicBezTo>
                    <a:cubicBezTo>
                      <a:pt x="6" y="7"/>
                      <a:pt x="18" y="17"/>
                      <a:pt x="2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" name="Freeform 98"/>
              <p:cNvSpPr>
                <a:spLocks/>
              </p:cNvSpPr>
              <p:nvPr/>
            </p:nvSpPr>
            <p:spPr bwMode="auto">
              <a:xfrm>
                <a:off x="3314700" y="2030413"/>
                <a:ext cx="31750" cy="206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1" y="7"/>
                  </a:cxn>
                  <a:cxn ang="0">
                    <a:pos x="24" y="7"/>
                  </a:cxn>
                  <a:cxn ang="0">
                    <a:pos x="24" y="10"/>
                  </a:cxn>
                  <a:cxn ang="0">
                    <a:pos x="19" y="15"/>
                  </a:cxn>
                  <a:cxn ang="0">
                    <a:pos x="0" y="3"/>
                  </a:cxn>
                  <a:cxn ang="0">
                    <a:pos x="1" y="0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4" y="4"/>
                      <a:pt x="7" y="6"/>
                      <a:pt x="1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9"/>
                      <a:pt x="24" y="10"/>
                    </a:cubicBezTo>
                    <a:cubicBezTo>
                      <a:pt x="24" y="12"/>
                      <a:pt x="20" y="15"/>
                      <a:pt x="19" y="15"/>
                    </a:cubicBezTo>
                    <a:cubicBezTo>
                      <a:pt x="16" y="15"/>
                      <a:pt x="0" y="6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" name="Freeform 99"/>
              <p:cNvSpPr>
                <a:spLocks/>
              </p:cNvSpPr>
              <p:nvPr/>
            </p:nvSpPr>
            <p:spPr bwMode="auto">
              <a:xfrm>
                <a:off x="3362325" y="2030413"/>
                <a:ext cx="22225" cy="26988"/>
              </a:xfrm>
              <a:custGeom>
                <a:avLst/>
                <a:gdLst/>
                <a:ahLst/>
                <a:cxnLst>
                  <a:cxn ang="0">
                    <a:pos x="17" y="12"/>
                  </a:cxn>
                  <a:cxn ang="0">
                    <a:pos x="17" y="15"/>
                  </a:cxn>
                  <a:cxn ang="0">
                    <a:pos x="7" y="20"/>
                  </a:cxn>
                  <a:cxn ang="0">
                    <a:pos x="0" y="15"/>
                  </a:cxn>
                  <a:cxn ang="0">
                    <a:pos x="10" y="0"/>
                  </a:cxn>
                  <a:cxn ang="0">
                    <a:pos x="14" y="5"/>
                  </a:cxn>
                  <a:cxn ang="0">
                    <a:pos x="17" y="12"/>
                  </a:cxn>
                </a:cxnLst>
                <a:rect l="0" t="0" r="r" b="b"/>
                <a:pathLst>
                  <a:path w="17" h="20">
                    <a:moveTo>
                      <a:pt x="17" y="12"/>
                    </a:moveTo>
                    <a:cubicBezTo>
                      <a:pt x="17" y="12"/>
                      <a:pt x="17" y="14"/>
                      <a:pt x="17" y="15"/>
                    </a:cubicBezTo>
                    <a:cubicBezTo>
                      <a:pt x="17" y="18"/>
                      <a:pt x="12" y="20"/>
                      <a:pt x="7" y="20"/>
                    </a:cubicBezTo>
                    <a:cubicBezTo>
                      <a:pt x="3" y="20"/>
                      <a:pt x="0" y="18"/>
                      <a:pt x="0" y="15"/>
                    </a:cubicBezTo>
                    <a:cubicBezTo>
                      <a:pt x="0" y="13"/>
                      <a:pt x="6" y="2"/>
                      <a:pt x="10" y="0"/>
                    </a:cubicBezTo>
                    <a:cubicBezTo>
                      <a:pt x="11" y="2"/>
                      <a:pt x="14" y="3"/>
                      <a:pt x="14" y="5"/>
                    </a:cubicBezTo>
                    <a:cubicBezTo>
                      <a:pt x="14" y="9"/>
                      <a:pt x="7" y="12"/>
                      <a:pt x="17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" name="Freeform 100"/>
              <p:cNvSpPr>
                <a:spLocks/>
              </p:cNvSpPr>
              <p:nvPr/>
            </p:nvSpPr>
            <p:spPr bwMode="auto">
              <a:xfrm>
                <a:off x="1593850" y="1724025"/>
                <a:ext cx="26988" cy="12700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13" y="1"/>
                  </a:cxn>
                  <a:cxn ang="0">
                    <a:pos x="20" y="9"/>
                  </a:cxn>
                  <a:cxn ang="0">
                    <a:pos x="5" y="9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20" h="9">
                    <a:moveTo>
                      <a:pt x="6" y="4"/>
                    </a:moveTo>
                    <a:cubicBezTo>
                      <a:pt x="8" y="0"/>
                      <a:pt x="10" y="1"/>
                      <a:pt x="13" y="1"/>
                    </a:cubicBezTo>
                    <a:cubicBezTo>
                      <a:pt x="18" y="1"/>
                      <a:pt x="19" y="4"/>
                      <a:pt x="20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1" y="6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" name="Group 345"/>
            <p:cNvGrpSpPr/>
            <p:nvPr/>
          </p:nvGrpSpPr>
          <p:grpSpPr>
            <a:xfrm>
              <a:off x="4328551" y="1274607"/>
              <a:ext cx="491574" cy="826475"/>
              <a:chOff x="4219575" y="1089025"/>
              <a:chExt cx="687388" cy="1155701"/>
            </a:xfrm>
            <a:grpFill/>
          </p:grpSpPr>
          <p:sp>
            <p:nvSpPr>
              <p:cNvPr id="97" name="Freeform 36"/>
              <p:cNvSpPr>
                <a:spLocks/>
              </p:cNvSpPr>
              <p:nvPr/>
            </p:nvSpPr>
            <p:spPr bwMode="auto">
              <a:xfrm>
                <a:off x="4568825" y="1816100"/>
                <a:ext cx="26988" cy="39688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9" y="21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0" y="12"/>
                  </a:cxn>
                  <a:cxn ang="0">
                    <a:pos x="6" y="30"/>
                  </a:cxn>
                  <a:cxn ang="0">
                    <a:pos x="0" y="27"/>
                  </a:cxn>
                  <a:cxn ang="0">
                    <a:pos x="2" y="25"/>
                  </a:cxn>
                  <a:cxn ang="0">
                    <a:pos x="3" y="27"/>
                  </a:cxn>
                </a:cxnLst>
                <a:rect l="0" t="0" r="r" b="b"/>
                <a:pathLst>
                  <a:path w="20" h="30">
                    <a:moveTo>
                      <a:pt x="3" y="27"/>
                    </a:moveTo>
                    <a:cubicBezTo>
                      <a:pt x="6" y="26"/>
                      <a:pt x="9" y="23"/>
                      <a:pt x="9" y="21"/>
                    </a:cubicBezTo>
                    <a:cubicBezTo>
                      <a:pt x="5" y="20"/>
                      <a:pt x="0" y="16"/>
                      <a:pt x="0" y="14"/>
                    </a:cubicBezTo>
                    <a:cubicBezTo>
                      <a:pt x="0" y="12"/>
                      <a:pt x="5" y="0"/>
                      <a:pt x="9" y="0"/>
                    </a:cubicBezTo>
                    <a:cubicBezTo>
                      <a:pt x="17" y="0"/>
                      <a:pt x="18" y="4"/>
                      <a:pt x="20" y="12"/>
                    </a:cubicBezTo>
                    <a:cubicBezTo>
                      <a:pt x="12" y="14"/>
                      <a:pt x="16" y="30"/>
                      <a:pt x="6" y="30"/>
                    </a:cubicBezTo>
                    <a:cubicBezTo>
                      <a:pt x="3" y="30"/>
                      <a:pt x="1" y="27"/>
                      <a:pt x="0" y="27"/>
                    </a:cubicBezTo>
                    <a:cubicBezTo>
                      <a:pt x="1" y="26"/>
                      <a:pt x="2" y="25"/>
                      <a:pt x="2" y="25"/>
                    </a:cubicBezTo>
                    <a:lnTo>
                      <a:pt x="3" y="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98" name="Group 343"/>
              <p:cNvGrpSpPr/>
              <p:nvPr/>
            </p:nvGrpSpPr>
            <p:grpSpPr>
              <a:xfrm>
                <a:off x="4219575" y="1089025"/>
                <a:ext cx="687388" cy="1155701"/>
                <a:chOff x="4219575" y="1089025"/>
                <a:chExt cx="687388" cy="1155701"/>
              </a:xfrm>
              <a:grpFill/>
            </p:grpSpPr>
            <p:sp>
              <p:nvSpPr>
                <p:cNvPr id="99" name="Freeform 24"/>
                <p:cNvSpPr>
                  <a:spLocks/>
                </p:cNvSpPr>
                <p:nvPr/>
              </p:nvSpPr>
              <p:spPr bwMode="auto">
                <a:xfrm>
                  <a:off x="4230688" y="1782763"/>
                  <a:ext cx="646113" cy="461963"/>
                </a:xfrm>
                <a:custGeom>
                  <a:avLst/>
                  <a:gdLst/>
                  <a:ahLst/>
                  <a:cxnLst>
                    <a:cxn ang="0">
                      <a:pos x="473" y="233"/>
                    </a:cxn>
                    <a:cxn ang="0">
                      <a:pos x="470" y="273"/>
                    </a:cxn>
                    <a:cxn ang="0">
                      <a:pos x="427" y="274"/>
                    </a:cxn>
                    <a:cxn ang="0">
                      <a:pos x="401" y="283"/>
                    </a:cxn>
                    <a:cxn ang="0">
                      <a:pos x="403" y="303"/>
                    </a:cxn>
                    <a:cxn ang="0">
                      <a:pos x="413" y="322"/>
                    </a:cxn>
                    <a:cxn ang="0">
                      <a:pos x="401" y="319"/>
                    </a:cxn>
                    <a:cxn ang="0">
                      <a:pos x="397" y="336"/>
                    </a:cxn>
                    <a:cxn ang="0">
                      <a:pos x="382" y="315"/>
                    </a:cxn>
                    <a:cxn ang="0">
                      <a:pos x="358" y="278"/>
                    </a:cxn>
                    <a:cxn ang="0">
                      <a:pos x="329" y="238"/>
                    </a:cxn>
                    <a:cxn ang="0">
                      <a:pos x="289" y="213"/>
                    </a:cxn>
                    <a:cxn ang="0">
                      <a:pos x="270" y="212"/>
                    </a:cxn>
                    <a:cxn ang="0">
                      <a:pos x="289" y="244"/>
                    </a:cxn>
                    <a:cxn ang="0">
                      <a:pos x="315" y="264"/>
                    </a:cxn>
                    <a:cxn ang="0">
                      <a:pos x="330" y="283"/>
                    </a:cxn>
                    <a:cxn ang="0">
                      <a:pos x="323" y="305"/>
                    </a:cxn>
                    <a:cxn ang="0">
                      <a:pos x="316" y="303"/>
                    </a:cxn>
                    <a:cxn ang="0">
                      <a:pos x="291" y="273"/>
                    </a:cxn>
                    <a:cxn ang="0">
                      <a:pos x="229" y="223"/>
                    </a:cxn>
                    <a:cxn ang="0">
                      <a:pos x="168" y="237"/>
                    </a:cxn>
                    <a:cxn ang="0">
                      <a:pos x="135" y="272"/>
                    </a:cxn>
                    <a:cxn ang="0">
                      <a:pos x="101" y="326"/>
                    </a:cxn>
                    <a:cxn ang="0">
                      <a:pos x="72" y="338"/>
                    </a:cxn>
                    <a:cxn ang="0">
                      <a:pos x="10" y="334"/>
                    </a:cxn>
                    <a:cxn ang="0">
                      <a:pos x="0" y="306"/>
                    </a:cxn>
                    <a:cxn ang="0">
                      <a:pos x="4" y="246"/>
                    </a:cxn>
                    <a:cxn ang="0">
                      <a:pos x="48" y="235"/>
                    </a:cxn>
                    <a:cxn ang="0">
                      <a:pos x="89" y="240"/>
                    </a:cxn>
                    <a:cxn ang="0">
                      <a:pos x="105" y="206"/>
                    </a:cxn>
                    <a:cxn ang="0">
                      <a:pos x="103" y="193"/>
                    </a:cxn>
                    <a:cxn ang="0">
                      <a:pos x="60" y="163"/>
                    </a:cxn>
                    <a:cxn ang="0">
                      <a:pos x="88" y="157"/>
                    </a:cxn>
                    <a:cxn ang="0">
                      <a:pos x="96" y="143"/>
                    </a:cxn>
                    <a:cxn ang="0">
                      <a:pos x="114" y="145"/>
                    </a:cxn>
                    <a:cxn ang="0">
                      <a:pos x="147" y="118"/>
                    </a:cxn>
                    <a:cxn ang="0">
                      <a:pos x="176" y="89"/>
                    </a:cxn>
                    <a:cxn ang="0">
                      <a:pos x="208" y="73"/>
                    </a:cxn>
                    <a:cxn ang="0">
                      <a:pos x="225" y="54"/>
                    </a:cxn>
                    <a:cxn ang="0">
                      <a:pos x="245" y="5"/>
                    </a:cxn>
                    <a:cxn ang="0">
                      <a:pos x="251" y="25"/>
                    </a:cxn>
                    <a:cxn ang="0">
                      <a:pos x="240" y="54"/>
                    </a:cxn>
                    <a:cxn ang="0">
                      <a:pos x="254" y="66"/>
                    </a:cxn>
                    <a:cxn ang="0">
                      <a:pos x="289" y="68"/>
                    </a:cxn>
                    <a:cxn ang="0">
                      <a:pos x="333" y="50"/>
                    </a:cxn>
                    <a:cxn ang="0">
                      <a:pos x="378" y="55"/>
                    </a:cxn>
                    <a:cxn ang="0">
                      <a:pos x="408" y="95"/>
                    </a:cxn>
                    <a:cxn ang="0">
                      <a:pos x="399" y="153"/>
                    </a:cxn>
                    <a:cxn ang="0">
                      <a:pos x="470" y="180"/>
                    </a:cxn>
                    <a:cxn ang="0">
                      <a:pos x="474" y="204"/>
                    </a:cxn>
                    <a:cxn ang="0">
                      <a:pos x="476" y="216"/>
                    </a:cxn>
                  </a:cxnLst>
                  <a:rect l="0" t="0" r="r" b="b"/>
                  <a:pathLst>
                    <a:path w="485" h="347">
                      <a:moveTo>
                        <a:pt x="476" y="216"/>
                      </a:moveTo>
                      <a:cubicBezTo>
                        <a:pt x="474" y="223"/>
                        <a:pt x="475" y="219"/>
                        <a:pt x="473" y="222"/>
                      </a:cubicBezTo>
                      <a:cubicBezTo>
                        <a:pt x="473" y="233"/>
                        <a:pt x="473" y="233"/>
                        <a:pt x="473" y="233"/>
                      </a:cubicBezTo>
                      <a:cubicBezTo>
                        <a:pt x="469" y="238"/>
                        <a:pt x="461" y="246"/>
                        <a:pt x="461" y="253"/>
                      </a:cubicBezTo>
                      <a:cubicBezTo>
                        <a:pt x="461" y="261"/>
                        <a:pt x="473" y="268"/>
                        <a:pt x="476" y="272"/>
                      </a:cubicBezTo>
                      <a:cubicBezTo>
                        <a:pt x="474" y="273"/>
                        <a:pt x="472" y="273"/>
                        <a:pt x="470" y="273"/>
                      </a:cubicBezTo>
                      <a:cubicBezTo>
                        <a:pt x="466" y="275"/>
                        <a:pt x="463" y="273"/>
                        <a:pt x="459" y="275"/>
                      </a:cubicBezTo>
                      <a:cubicBezTo>
                        <a:pt x="453" y="277"/>
                        <a:pt x="452" y="283"/>
                        <a:pt x="446" y="283"/>
                      </a:cubicBezTo>
                      <a:cubicBezTo>
                        <a:pt x="439" y="283"/>
                        <a:pt x="435" y="274"/>
                        <a:pt x="427" y="274"/>
                      </a:cubicBezTo>
                      <a:cubicBezTo>
                        <a:pt x="420" y="274"/>
                        <a:pt x="419" y="278"/>
                        <a:pt x="413" y="280"/>
                      </a:cubicBezTo>
                      <a:cubicBezTo>
                        <a:pt x="414" y="284"/>
                        <a:pt x="414" y="286"/>
                        <a:pt x="413" y="290"/>
                      </a:cubicBezTo>
                      <a:cubicBezTo>
                        <a:pt x="406" y="290"/>
                        <a:pt x="405" y="283"/>
                        <a:pt x="401" y="283"/>
                      </a:cubicBezTo>
                      <a:cubicBezTo>
                        <a:pt x="399" y="283"/>
                        <a:pt x="397" y="286"/>
                        <a:pt x="397" y="288"/>
                      </a:cubicBezTo>
                      <a:cubicBezTo>
                        <a:pt x="405" y="298"/>
                        <a:pt x="405" y="298"/>
                        <a:pt x="405" y="298"/>
                      </a:cubicBezTo>
                      <a:cubicBezTo>
                        <a:pt x="405" y="300"/>
                        <a:pt x="403" y="302"/>
                        <a:pt x="403" y="303"/>
                      </a:cubicBezTo>
                      <a:cubicBezTo>
                        <a:pt x="403" y="304"/>
                        <a:pt x="415" y="315"/>
                        <a:pt x="419" y="315"/>
                      </a:cubicBezTo>
                      <a:cubicBezTo>
                        <a:pt x="419" y="317"/>
                        <a:pt x="420" y="318"/>
                        <a:pt x="420" y="319"/>
                      </a:cubicBezTo>
                      <a:cubicBezTo>
                        <a:pt x="418" y="321"/>
                        <a:pt x="414" y="319"/>
                        <a:pt x="413" y="322"/>
                      </a:cubicBezTo>
                      <a:cubicBezTo>
                        <a:pt x="412" y="322"/>
                        <a:pt x="412" y="322"/>
                        <a:pt x="412" y="322"/>
                      </a:cubicBezTo>
                      <a:cubicBezTo>
                        <a:pt x="407" y="321"/>
                        <a:pt x="403" y="317"/>
                        <a:pt x="401" y="315"/>
                      </a:cubicBezTo>
                      <a:cubicBezTo>
                        <a:pt x="401" y="319"/>
                        <a:pt x="401" y="319"/>
                        <a:pt x="401" y="319"/>
                      </a:cubicBezTo>
                      <a:cubicBezTo>
                        <a:pt x="402" y="321"/>
                        <a:pt x="403" y="323"/>
                        <a:pt x="403" y="326"/>
                      </a:cubicBezTo>
                      <a:cubicBezTo>
                        <a:pt x="403" y="329"/>
                        <a:pt x="399" y="334"/>
                        <a:pt x="403" y="336"/>
                      </a:cubicBezTo>
                      <a:cubicBezTo>
                        <a:pt x="401" y="336"/>
                        <a:pt x="397" y="336"/>
                        <a:pt x="397" y="336"/>
                      </a:cubicBezTo>
                      <a:cubicBezTo>
                        <a:pt x="390" y="336"/>
                        <a:pt x="384" y="329"/>
                        <a:pt x="384" y="322"/>
                      </a:cubicBezTo>
                      <a:cubicBezTo>
                        <a:pt x="384" y="319"/>
                        <a:pt x="388" y="317"/>
                        <a:pt x="390" y="315"/>
                      </a:cubicBezTo>
                      <a:cubicBezTo>
                        <a:pt x="387" y="315"/>
                        <a:pt x="385" y="315"/>
                        <a:pt x="382" y="315"/>
                      </a:cubicBezTo>
                      <a:cubicBezTo>
                        <a:pt x="380" y="315"/>
                        <a:pt x="379" y="311"/>
                        <a:pt x="379" y="310"/>
                      </a:cubicBezTo>
                      <a:cubicBezTo>
                        <a:pt x="378" y="304"/>
                        <a:pt x="374" y="300"/>
                        <a:pt x="370" y="296"/>
                      </a:cubicBezTo>
                      <a:cubicBezTo>
                        <a:pt x="365" y="291"/>
                        <a:pt x="358" y="287"/>
                        <a:pt x="358" y="278"/>
                      </a:cubicBezTo>
                      <a:cubicBezTo>
                        <a:pt x="358" y="272"/>
                        <a:pt x="358" y="270"/>
                        <a:pt x="358" y="266"/>
                      </a:cubicBezTo>
                      <a:cubicBezTo>
                        <a:pt x="358" y="260"/>
                        <a:pt x="348" y="251"/>
                        <a:pt x="342" y="248"/>
                      </a:cubicBezTo>
                      <a:cubicBezTo>
                        <a:pt x="336" y="245"/>
                        <a:pt x="329" y="244"/>
                        <a:pt x="329" y="238"/>
                      </a:cubicBezTo>
                      <a:cubicBezTo>
                        <a:pt x="326" y="238"/>
                        <a:pt x="325" y="238"/>
                        <a:pt x="323" y="238"/>
                      </a:cubicBezTo>
                      <a:cubicBezTo>
                        <a:pt x="313" y="238"/>
                        <a:pt x="302" y="223"/>
                        <a:pt x="302" y="213"/>
                      </a:cubicBezTo>
                      <a:cubicBezTo>
                        <a:pt x="297" y="213"/>
                        <a:pt x="293" y="213"/>
                        <a:pt x="289" y="213"/>
                      </a:cubicBezTo>
                      <a:cubicBezTo>
                        <a:pt x="283" y="213"/>
                        <a:pt x="285" y="204"/>
                        <a:pt x="283" y="201"/>
                      </a:cubicBezTo>
                      <a:cubicBezTo>
                        <a:pt x="278" y="204"/>
                        <a:pt x="268" y="204"/>
                        <a:pt x="268" y="209"/>
                      </a:cubicBezTo>
                      <a:cubicBezTo>
                        <a:pt x="268" y="210"/>
                        <a:pt x="270" y="212"/>
                        <a:pt x="270" y="212"/>
                      </a:cubicBezTo>
                      <a:cubicBezTo>
                        <a:pt x="270" y="214"/>
                        <a:pt x="269" y="217"/>
                        <a:pt x="269" y="220"/>
                      </a:cubicBezTo>
                      <a:cubicBezTo>
                        <a:pt x="269" y="226"/>
                        <a:pt x="273" y="229"/>
                        <a:pt x="278" y="231"/>
                      </a:cubicBezTo>
                      <a:cubicBezTo>
                        <a:pt x="285" y="233"/>
                        <a:pt x="288" y="240"/>
                        <a:pt x="289" y="244"/>
                      </a:cubicBezTo>
                      <a:cubicBezTo>
                        <a:pt x="291" y="250"/>
                        <a:pt x="294" y="257"/>
                        <a:pt x="298" y="259"/>
                      </a:cubicBezTo>
                      <a:cubicBezTo>
                        <a:pt x="304" y="262"/>
                        <a:pt x="309" y="260"/>
                        <a:pt x="315" y="260"/>
                      </a:cubicBezTo>
                      <a:cubicBezTo>
                        <a:pt x="315" y="261"/>
                        <a:pt x="315" y="263"/>
                        <a:pt x="315" y="264"/>
                      </a:cubicBezTo>
                      <a:cubicBezTo>
                        <a:pt x="313" y="269"/>
                        <a:pt x="323" y="271"/>
                        <a:pt x="326" y="272"/>
                      </a:cubicBezTo>
                      <a:cubicBezTo>
                        <a:pt x="335" y="277"/>
                        <a:pt x="345" y="280"/>
                        <a:pt x="344" y="290"/>
                      </a:cubicBezTo>
                      <a:cubicBezTo>
                        <a:pt x="340" y="289"/>
                        <a:pt x="337" y="283"/>
                        <a:pt x="330" y="283"/>
                      </a:cubicBezTo>
                      <a:cubicBezTo>
                        <a:pt x="325" y="283"/>
                        <a:pt x="320" y="286"/>
                        <a:pt x="320" y="290"/>
                      </a:cubicBezTo>
                      <a:cubicBezTo>
                        <a:pt x="320" y="296"/>
                        <a:pt x="328" y="297"/>
                        <a:pt x="328" y="303"/>
                      </a:cubicBezTo>
                      <a:cubicBezTo>
                        <a:pt x="328" y="305"/>
                        <a:pt x="323" y="305"/>
                        <a:pt x="323" y="305"/>
                      </a:cubicBezTo>
                      <a:cubicBezTo>
                        <a:pt x="319" y="309"/>
                        <a:pt x="319" y="318"/>
                        <a:pt x="313" y="318"/>
                      </a:cubicBezTo>
                      <a:cubicBezTo>
                        <a:pt x="310" y="318"/>
                        <a:pt x="308" y="317"/>
                        <a:pt x="308" y="315"/>
                      </a:cubicBezTo>
                      <a:cubicBezTo>
                        <a:pt x="314" y="315"/>
                        <a:pt x="316" y="309"/>
                        <a:pt x="316" y="303"/>
                      </a:cubicBezTo>
                      <a:cubicBezTo>
                        <a:pt x="316" y="297"/>
                        <a:pt x="312" y="295"/>
                        <a:pt x="311" y="291"/>
                      </a:cubicBezTo>
                      <a:cubicBezTo>
                        <a:pt x="310" y="291"/>
                        <a:pt x="300" y="281"/>
                        <a:pt x="299" y="278"/>
                      </a:cubicBezTo>
                      <a:cubicBezTo>
                        <a:pt x="297" y="278"/>
                        <a:pt x="291" y="276"/>
                        <a:pt x="291" y="273"/>
                      </a:cubicBezTo>
                      <a:cubicBezTo>
                        <a:pt x="277" y="270"/>
                        <a:pt x="274" y="266"/>
                        <a:pt x="266" y="259"/>
                      </a:cubicBezTo>
                      <a:cubicBezTo>
                        <a:pt x="263" y="256"/>
                        <a:pt x="257" y="254"/>
                        <a:pt x="256" y="251"/>
                      </a:cubicBezTo>
                      <a:cubicBezTo>
                        <a:pt x="248" y="241"/>
                        <a:pt x="245" y="223"/>
                        <a:pt x="229" y="223"/>
                      </a:cubicBezTo>
                      <a:cubicBezTo>
                        <a:pt x="221" y="223"/>
                        <a:pt x="220" y="228"/>
                        <a:pt x="216" y="230"/>
                      </a:cubicBezTo>
                      <a:cubicBezTo>
                        <a:pt x="208" y="234"/>
                        <a:pt x="202" y="242"/>
                        <a:pt x="192" y="242"/>
                      </a:cubicBezTo>
                      <a:cubicBezTo>
                        <a:pt x="183" y="242"/>
                        <a:pt x="177" y="237"/>
                        <a:pt x="168" y="237"/>
                      </a:cubicBezTo>
                      <a:cubicBezTo>
                        <a:pt x="161" y="237"/>
                        <a:pt x="154" y="242"/>
                        <a:pt x="154" y="248"/>
                      </a:cubicBezTo>
                      <a:cubicBezTo>
                        <a:pt x="157" y="258"/>
                        <a:pt x="157" y="258"/>
                        <a:pt x="157" y="258"/>
                      </a:cubicBezTo>
                      <a:cubicBezTo>
                        <a:pt x="154" y="267"/>
                        <a:pt x="144" y="270"/>
                        <a:pt x="135" y="272"/>
                      </a:cubicBezTo>
                      <a:cubicBezTo>
                        <a:pt x="127" y="274"/>
                        <a:pt x="114" y="292"/>
                        <a:pt x="114" y="302"/>
                      </a:cubicBezTo>
                      <a:cubicBezTo>
                        <a:pt x="114" y="305"/>
                        <a:pt x="117" y="306"/>
                        <a:pt x="119" y="307"/>
                      </a:cubicBezTo>
                      <a:cubicBezTo>
                        <a:pt x="113" y="316"/>
                        <a:pt x="110" y="321"/>
                        <a:pt x="101" y="326"/>
                      </a:cubicBezTo>
                      <a:cubicBezTo>
                        <a:pt x="96" y="328"/>
                        <a:pt x="95" y="340"/>
                        <a:pt x="86" y="337"/>
                      </a:cubicBezTo>
                      <a:cubicBezTo>
                        <a:pt x="86" y="337"/>
                        <a:pt x="86" y="337"/>
                        <a:pt x="86" y="337"/>
                      </a:cubicBezTo>
                      <a:cubicBezTo>
                        <a:pt x="82" y="336"/>
                        <a:pt x="75" y="338"/>
                        <a:pt x="72" y="338"/>
                      </a:cubicBezTo>
                      <a:cubicBezTo>
                        <a:pt x="62" y="338"/>
                        <a:pt x="56" y="347"/>
                        <a:pt x="46" y="347"/>
                      </a:cubicBezTo>
                      <a:cubicBezTo>
                        <a:pt x="40" y="347"/>
                        <a:pt x="39" y="331"/>
                        <a:pt x="29" y="331"/>
                      </a:cubicBezTo>
                      <a:cubicBezTo>
                        <a:pt x="22" y="331"/>
                        <a:pt x="17" y="334"/>
                        <a:pt x="10" y="334"/>
                      </a:cubicBezTo>
                      <a:cubicBezTo>
                        <a:pt x="8" y="334"/>
                        <a:pt x="7" y="332"/>
                        <a:pt x="7" y="330"/>
                      </a:cubicBezTo>
                      <a:cubicBezTo>
                        <a:pt x="7" y="321"/>
                        <a:pt x="7" y="318"/>
                        <a:pt x="7" y="313"/>
                      </a:cubicBezTo>
                      <a:cubicBezTo>
                        <a:pt x="3" y="313"/>
                        <a:pt x="0" y="310"/>
                        <a:pt x="0" y="306"/>
                      </a:cubicBezTo>
                      <a:cubicBezTo>
                        <a:pt x="0" y="301"/>
                        <a:pt x="4" y="299"/>
                        <a:pt x="4" y="296"/>
                      </a:cubicBezTo>
                      <a:cubicBezTo>
                        <a:pt x="4" y="285"/>
                        <a:pt x="8" y="274"/>
                        <a:pt x="8" y="262"/>
                      </a:cubicBezTo>
                      <a:cubicBezTo>
                        <a:pt x="8" y="256"/>
                        <a:pt x="4" y="250"/>
                        <a:pt x="4" y="246"/>
                      </a:cubicBezTo>
                      <a:cubicBezTo>
                        <a:pt x="4" y="243"/>
                        <a:pt x="19" y="234"/>
                        <a:pt x="21" y="234"/>
                      </a:cubicBezTo>
                      <a:cubicBezTo>
                        <a:pt x="23" y="234"/>
                        <a:pt x="25" y="236"/>
                        <a:pt x="28" y="235"/>
                      </a:cubicBezTo>
                      <a:cubicBezTo>
                        <a:pt x="48" y="235"/>
                        <a:pt x="48" y="235"/>
                        <a:pt x="48" y="235"/>
                      </a:cubicBezTo>
                      <a:cubicBezTo>
                        <a:pt x="49" y="237"/>
                        <a:pt x="53" y="238"/>
                        <a:pt x="55" y="238"/>
                      </a:cubicBezTo>
                      <a:cubicBezTo>
                        <a:pt x="76" y="238"/>
                        <a:pt x="76" y="238"/>
                        <a:pt x="76" y="238"/>
                      </a:cubicBezTo>
                      <a:cubicBezTo>
                        <a:pt x="82" y="237"/>
                        <a:pt x="84" y="240"/>
                        <a:pt x="89" y="240"/>
                      </a:cubicBezTo>
                      <a:cubicBezTo>
                        <a:pt x="92" y="240"/>
                        <a:pt x="98" y="238"/>
                        <a:pt x="100" y="238"/>
                      </a:cubicBezTo>
                      <a:cubicBezTo>
                        <a:pt x="100" y="229"/>
                        <a:pt x="105" y="226"/>
                        <a:pt x="105" y="218"/>
                      </a:cubicBezTo>
                      <a:cubicBezTo>
                        <a:pt x="105" y="216"/>
                        <a:pt x="105" y="208"/>
                        <a:pt x="105" y="206"/>
                      </a:cubicBezTo>
                      <a:cubicBezTo>
                        <a:pt x="104" y="206"/>
                        <a:pt x="104" y="206"/>
                        <a:pt x="104" y="206"/>
                      </a:cubicBezTo>
                      <a:cubicBezTo>
                        <a:pt x="105" y="205"/>
                        <a:pt x="106" y="201"/>
                        <a:pt x="106" y="200"/>
                      </a:cubicBezTo>
                      <a:cubicBezTo>
                        <a:pt x="106" y="196"/>
                        <a:pt x="103" y="197"/>
                        <a:pt x="103" y="193"/>
                      </a:cubicBezTo>
                      <a:cubicBezTo>
                        <a:pt x="94" y="193"/>
                        <a:pt x="92" y="185"/>
                        <a:pt x="92" y="178"/>
                      </a:cubicBezTo>
                      <a:cubicBezTo>
                        <a:pt x="89" y="178"/>
                        <a:pt x="89" y="175"/>
                        <a:pt x="87" y="175"/>
                      </a:cubicBezTo>
                      <a:cubicBezTo>
                        <a:pt x="79" y="173"/>
                        <a:pt x="60" y="169"/>
                        <a:pt x="60" y="163"/>
                      </a:cubicBezTo>
                      <a:cubicBezTo>
                        <a:pt x="60" y="163"/>
                        <a:pt x="60" y="161"/>
                        <a:pt x="60" y="161"/>
                      </a:cubicBezTo>
                      <a:cubicBezTo>
                        <a:pt x="60" y="157"/>
                        <a:pt x="72" y="154"/>
                        <a:pt x="76" y="153"/>
                      </a:cubicBezTo>
                      <a:cubicBezTo>
                        <a:pt x="78" y="156"/>
                        <a:pt x="85" y="157"/>
                        <a:pt x="88" y="157"/>
                      </a:cubicBezTo>
                      <a:cubicBezTo>
                        <a:pt x="92" y="157"/>
                        <a:pt x="97" y="156"/>
                        <a:pt x="98" y="155"/>
                      </a:cubicBezTo>
                      <a:cubicBezTo>
                        <a:pt x="98" y="152"/>
                        <a:pt x="98" y="152"/>
                        <a:pt x="98" y="152"/>
                      </a:cubicBezTo>
                      <a:cubicBezTo>
                        <a:pt x="95" y="151"/>
                        <a:pt x="97" y="145"/>
                        <a:pt x="96" y="143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101" y="140"/>
                        <a:pt x="101" y="140"/>
                        <a:pt x="101" y="140"/>
                      </a:cubicBezTo>
                      <a:cubicBezTo>
                        <a:pt x="104" y="143"/>
                        <a:pt x="109" y="145"/>
                        <a:pt x="114" y="145"/>
                      </a:cubicBezTo>
                      <a:cubicBezTo>
                        <a:pt x="117" y="145"/>
                        <a:pt x="120" y="142"/>
                        <a:pt x="121" y="139"/>
                      </a:cubicBezTo>
                      <a:cubicBezTo>
                        <a:pt x="135" y="139"/>
                        <a:pt x="138" y="129"/>
                        <a:pt x="141" y="119"/>
                      </a:cubicBezTo>
                      <a:cubicBezTo>
                        <a:pt x="143" y="119"/>
                        <a:pt x="145" y="118"/>
                        <a:pt x="147" y="118"/>
                      </a:cubicBezTo>
                      <a:cubicBezTo>
                        <a:pt x="150" y="117"/>
                        <a:pt x="167" y="110"/>
                        <a:pt x="169" y="108"/>
                      </a:cubicBezTo>
                      <a:cubicBezTo>
                        <a:pt x="173" y="104"/>
                        <a:pt x="171" y="99"/>
                        <a:pt x="171" y="94"/>
                      </a:cubicBezTo>
                      <a:cubicBezTo>
                        <a:pt x="171" y="92"/>
                        <a:pt x="175" y="89"/>
                        <a:pt x="176" y="89"/>
                      </a:cubicBezTo>
                      <a:cubicBezTo>
                        <a:pt x="182" y="83"/>
                        <a:pt x="188" y="76"/>
                        <a:pt x="198" y="76"/>
                      </a:cubicBezTo>
                      <a:cubicBezTo>
                        <a:pt x="204" y="76"/>
                        <a:pt x="201" y="77"/>
                        <a:pt x="204" y="76"/>
                      </a:cubicBezTo>
                      <a:cubicBezTo>
                        <a:pt x="206" y="77"/>
                        <a:pt x="207" y="74"/>
                        <a:pt x="208" y="73"/>
                      </a:cubicBezTo>
                      <a:cubicBezTo>
                        <a:pt x="211" y="70"/>
                        <a:pt x="215" y="72"/>
                        <a:pt x="219" y="72"/>
                      </a:cubicBezTo>
                      <a:cubicBezTo>
                        <a:pt x="221" y="72"/>
                        <a:pt x="229" y="68"/>
                        <a:pt x="229" y="65"/>
                      </a:cubicBezTo>
                      <a:cubicBezTo>
                        <a:pt x="229" y="63"/>
                        <a:pt x="225" y="54"/>
                        <a:pt x="225" y="54"/>
                      </a:cubicBezTo>
                      <a:cubicBezTo>
                        <a:pt x="224" y="42"/>
                        <a:pt x="217" y="38"/>
                        <a:pt x="217" y="28"/>
                      </a:cubicBezTo>
                      <a:cubicBezTo>
                        <a:pt x="217" y="9"/>
                        <a:pt x="234" y="8"/>
                        <a:pt x="245" y="0"/>
                      </a:cubicBezTo>
                      <a:cubicBezTo>
                        <a:pt x="245" y="5"/>
                        <a:pt x="245" y="5"/>
                        <a:pt x="245" y="5"/>
                      </a:cubicBezTo>
                      <a:cubicBezTo>
                        <a:pt x="243" y="10"/>
                        <a:pt x="242" y="12"/>
                        <a:pt x="242" y="17"/>
                      </a:cubicBezTo>
                      <a:cubicBezTo>
                        <a:pt x="242" y="21"/>
                        <a:pt x="247" y="22"/>
                        <a:pt x="251" y="22"/>
                      </a:cubicBezTo>
                      <a:cubicBezTo>
                        <a:pt x="251" y="23"/>
                        <a:pt x="251" y="24"/>
                        <a:pt x="251" y="25"/>
                      </a:cubicBezTo>
                      <a:cubicBezTo>
                        <a:pt x="251" y="27"/>
                        <a:pt x="247" y="28"/>
                        <a:pt x="245" y="29"/>
                      </a:cubicBezTo>
                      <a:cubicBezTo>
                        <a:pt x="241" y="34"/>
                        <a:pt x="236" y="38"/>
                        <a:pt x="236" y="46"/>
                      </a:cubicBezTo>
                      <a:cubicBezTo>
                        <a:pt x="236" y="50"/>
                        <a:pt x="238" y="53"/>
                        <a:pt x="240" y="54"/>
                      </a:cubicBezTo>
                      <a:cubicBezTo>
                        <a:pt x="240" y="56"/>
                        <a:pt x="241" y="57"/>
                        <a:pt x="240" y="59"/>
                      </a:cubicBezTo>
                      <a:cubicBezTo>
                        <a:pt x="245" y="59"/>
                        <a:pt x="247" y="60"/>
                        <a:pt x="251" y="60"/>
                      </a:cubicBezTo>
                      <a:cubicBezTo>
                        <a:pt x="252" y="63"/>
                        <a:pt x="253" y="66"/>
                        <a:pt x="254" y="66"/>
                      </a:cubicBezTo>
                      <a:cubicBezTo>
                        <a:pt x="266" y="66"/>
                        <a:pt x="274" y="56"/>
                        <a:pt x="285" y="57"/>
                      </a:cubicBezTo>
                      <a:cubicBezTo>
                        <a:pt x="284" y="59"/>
                        <a:pt x="282" y="60"/>
                        <a:pt x="282" y="62"/>
                      </a:cubicBezTo>
                      <a:cubicBezTo>
                        <a:pt x="282" y="63"/>
                        <a:pt x="289" y="68"/>
                        <a:pt x="289" y="68"/>
                      </a:cubicBezTo>
                      <a:cubicBezTo>
                        <a:pt x="294" y="68"/>
                        <a:pt x="295" y="65"/>
                        <a:pt x="297" y="64"/>
                      </a:cubicBezTo>
                      <a:cubicBezTo>
                        <a:pt x="304" y="60"/>
                        <a:pt x="310" y="62"/>
                        <a:pt x="317" y="59"/>
                      </a:cubicBezTo>
                      <a:cubicBezTo>
                        <a:pt x="321" y="57"/>
                        <a:pt x="328" y="50"/>
                        <a:pt x="333" y="50"/>
                      </a:cubicBezTo>
                      <a:cubicBezTo>
                        <a:pt x="339" y="50"/>
                        <a:pt x="345" y="51"/>
                        <a:pt x="348" y="52"/>
                      </a:cubicBezTo>
                      <a:cubicBezTo>
                        <a:pt x="347" y="54"/>
                        <a:pt x="346" y="56"/>
                        <a:pt x="346" y="57"/>
                      </a:cubicBezTo>
                      <a:cubicBezTo>
                        <a:pt x="358" y="57"/>
                        <a:pt x="370" y="55"/>
                        <a:pt x="378" y="55"/>
                      </a:cubicBezTo>
                      <a:cubicBezTo>
                        <a:pt x="386" y="55"/>
                        <a:pt x="392" y="54"/>
                        <a:pt x="401" y="54"/>
                      </a:cubicBezTo>
                      <a:cubicBezTo>
                        <a:pt x="410" y="54"/>
                        <a:pt x="414" y="70"/>
                        <a:pt x="414" y="80"/>
                      </a:cubicBezTo>
                      <a:cubicBezTo>
                        <a:pt x="414" y="86"/>
                        <a:pt x="408" y="89"/>
                        <a:pt x="408" y="95"/>
                      </a:cubicBezTo>
                      <a:cubicBezTo>
                        <a:pt x="408" y="104"/>
                        <a:pt x="416" y="110"/>
                        <a:pt x="416" y="118"/>
                      </a:cubicBezTo>
                      <a:cubicBezTo>
                        <a:pt x="416" y="123"/>
                        <a:pt x="408" y="125"/>
                        <a:pt x="406" y="128"/>
                      </a:cubicBezTo>
                      <a:cubicBezTo>
                        <a:pt x="401" y="136"/>
                        <a:pt x="399" y="143"/>
                        <a:pt x="399" y="153"/>
                      </a:cubicBezTo>
                      <a:cubicBezTo>
                        <a:pt x="399" y="166"/>
                        <a:pt x="408" y="163"/>
                        <a:pt x="418" y="163"/>
                      </a:cubicBezTo>
                      <a:cubicBezTo>
                        <a:pt x="432" y="163"/>
                        <a:pt x="439" y="157"/>
                        <a:pt x="450" y="157"/>
                      </a:cubicBezTo>
                      <a:cubicBezTo>
                        <a:pt x="461" y="157"/>
                        <a:pt x="459" y="180"/>
                        <a:pt x="470" y="180"/>
                      </a:cubicBezTo>
                      <a:cubicBezTo>
                        <a:pt x="470" y="198"/>
                        <a:pt x="470" y="198"/>
                        <a:pt x="470" y="198"/>
                      </a:cubicBezTo>
                      <a:cubicBezTo>
                        <a:pt x="470" y="200"/>
                        <a:pt x="471" y="201"/>
                        <a:pt x="472" y="201"/>
                      </a:cubicBezTo>
                      <a:cubicBezTo>
                        <a:pt x="474" y="204"/>
                        <a:pt x="474" y="204"/>
                        <a:pt x="474" y="204"/>
                      </a:cubicBezTo>
                      <a:cubicBezTo>
                        <a:pt x="476" y="204"/>
                        <a:pt x="482" y="202"/>
                        <a:pt x="485" y="201"/>
                      </a:cubicBezTo>
                      <a:cubicBezTo>
                        <a:pt x="485" y="204"/>
                        <a:pt x="485" y="206"/>
                        <a:pt x="485" y="208"/>
                      </a:cubicBezTo>
                      <a:cubicBezTo>
                        <a:pt x="481" y="209"/>
                        <a:pt x="476" y="211"/>
                        <a:pt x="476" y="2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Freeform 25"/>
                <p:cNvSpPr>
                  <a:spLocks/>
                </p:cNvSpPr>
                <p:nvPr/>
              </p:nvSpPr>
              <p:spPr bwMode="auto">
                <a:xfrm>
                  <a:off x="4470400" y="1416050"/>
                  <a:ext cx="436563" cy="423863"/>
                </a:xfrm>
                <a:custGeom>
                  <a:avLst/>
                  <a:gdLst/>
                  <a:ahLst/>
                  <a:cxnLst>
                    <a:cxn ang="0">
                      <a:pos x="66" y="236"/>
                    </a:cxn>
                    <a:cxn ang="0">
                      <a:pos x="4" y="254"/>
                    </a:cxn>
                    <a:cxn ang="0">
                      <a:pos x="12" y="241"/>
                    </a:cxn>
                    <a:cxn ang="0">
                      <a:pos x="8" y="231"/>
                    </a:cxn>
                    <a:cxn ang="0">
                      <a:pos x="10" y="190"/>
                    </a:cxn>
                    <a:cxn ang="0">
                      <a:pos x="55" y="163"/>
                    </a:cxn>
                    <a:cxn ang="0">
                      <a:pos x="85" y="129"/>
                    </a:cxn>
                    <a:cxn ang="0">
                      <a:pos x="97" y="102"/>
                    </a:cxn>
                    <a:cxn ang="0">
                      <a:pos x="142" y="55"/>
                    </a:cxn>
                    <a:cxn ang="0">
                      <a:pos x="124" y="57"/>
                    </a:cxn>
                    <a:cxn ang="0">
                      <a:pos x="124" y="49"/>
                    </a:cxn>
                    <a:cxn ang="0">
                      <a:pos x="132" y="44"/>
                    </a:cxn>
                    <a:cxn ang="0">
                      <a:pos x="148" y="57"/>
                    </a:cxn>
                    <a:cxn ang="0">
                      <a:pos x="149" y="45"/>
                    </a:cxn>
                    <a:cxn ang="0">
                      <a:pos x="168" y="37"/>
                    </a:cxn>
                    <a:cxn ang="0">
                      <a:pos x="183" y="28"/>
                    </a:cxn>
                    <a:cxn ang="0">
                      <a:pos x="199" y="21"/>
                    </a:cxn>
                    <a:cxn ang="0">
                      <a:pos x="221" y="17"/>
                    </a:cxn>
                    <a:cxn ang="0">
                      <a:pos x="223" y="5"/>
                    </a:cxn>
                    <a:cxn ang="0">
                      <a:pos x="256" y="6"/>
                    </a:cxn>
                    <a:cxn ang="0">
                      <a:pos x="266" y="7"/>
                    </a:cxn>
                    <a:cxn ang="0">
                      <a:pos x="285" y="2"/>
                    </a:cxn>
                    <a:cxn ang="0">
                      <a:pos x="296" y="6"/>
                    </a:cxn>
                    <a:cxn ang="0">
                      <a:pos x="293" y="24"/>
                    </a:cxn>
                    <a:cxn ang="0">
                      <a:pos x="315" y="32"/>
                    </a:cxn>
                    <a:cxn ang="0">
                      <a:pos x="309" y="72"/>
                    </a:cxn>
                    <a:cxn ang="0">
                      <a:pos x="310" y="113"/>
                    </a:cxn>
                    <a:cxn ang="0">
                      <a:pos x="318" y="148"/>
                    </a:cxn>
                    <a:cxn ang="0">
                      <a:pos x="327" y="172"/>
                    </a:cxn>
                    <a:cxn ang="0">
                      <a:pos x="255" y="224"/>
                    </a:cxn>
                    <a:cxn ang="0">
                      <a:pos x="218" y="225"/>
                    </a:cxn>
                    <a:cxn ang="0">
                      <a:pos x="206" y="200"/>
                    </a:cxn>
                    <a:cxn ang="0">
                      <a:pos x="197" y="174"/>
                    </a:cxn>
                    <a:cxn ang="0">
                      <a:pos x="254" y="130"/>
                    </a:cxn>
                    <a:cxn ang="0">
                      <a:pos x="202" y="135"/>
                    </a:cxn>
                    <a:cxn ang="0">
                      <a:pos x="172" y="169"/>
                    </a:cxn>
                    <a:cxn ang="0">
                      <a:pos x="146" y="201"/>
                    </a:cxn>
                    <a:cxn ang="0">
                      <a:pos x="150" y="218"/>
                    </a:cxn>
                    <a:cxn ang="0">
                      <a:pos x="152" y="253"/>
                    </a:cxn>
                    <a:cxn ang="0">
                      <a:pos x="146" y="283"/>
                    </a:cxn>
                    <a:cxn ang="0">
                      <a:pos x="121" y="304"/>
                    </a:cxn>
                    <a:cxn ang="0">
                      <a:pos x="90" y="297"/>
                    </a:cxn>
                    <a:cxn ang="0">
                      <a:pos x="82" y="269"/>
                    </a:cxn>
                    <a:cxn ang="0">
                      <a:pos x="76" y="245"/>
                    </a:cxn>
                  </a:cxnLst>
                  <a:rect l="0" t="0" r="r" b="b"/>
                  <a:pathLst>
                    <a:path w="327" h="318">
                      <a:moveTo>
                        <a:pt x="76" y="247"/>
                      </a:moveTo>
                      <a:cubicBezTo>
                        <a:pt x="70" y="245"/>
                        <a:pt x="69" y="241"/>
                        <a:pt x="66" y="236"/>
                      </a:cubicBezTo>
                      <a:cubicBezTo>
                        <a:pt x="57" y="249"/>
                        <a:pt x="43" y="266"/>
                        <a:pt x="24" y="266"/>
                      </a:cubicBezTo>
                      <a:cubicBezTo>
                        <a:pt x="22" y="266"/>
                        <a:pt x="4" y="256"/>
                        <a:pt x="4" y="254"/>
                      </a:cubicBezTo>
                      <a:cubicBezTo>
                        <a:pt x="4" y="250"/>
                        <a:pt x="10" y="248"/>
                        <a:pt x="12" y="247"/>
                      </a:cubicBezTo>
                      <a:cubicBezTo>
                        <a:pt x="12" y="241"/>
                        <a:pt x="12" y="241"/>
                        <a:pt x="12" y="241"/>
                      </a:cubicBezTo>
                      <a:cubicBezTo>
                        <a:pt x="6" y="241"/>
                        <a:pt x="6" y="241"/>
                        <a:pt x="0" y="243"/>
                      </a:cubicBezTo>
                      <a:cubicBezTo>
                        <a:pt x="0" y="240"/>
                        <a:pt x="5" y="234"/>
                        <a:pt x="8" y="231"/>
                      </a:cubicBezTo>
                      <a:cubicBezTo>
                        <a:pt x="1" y="223"/>
                        <a:pt x="0" y="212"/>
                        <a:pt x="0" y="200"/>
                      </a:cubicBezTo>
                      <a:cubicBezTo>
                        <a:pt x="0" y="193"/>
                        <a:pt x="7" y="194"/>
                        <a:pt x="10" y="190"/>
                      </a:cubicBezTo>
                      <a:cubicBezTo>
                        <a:pt x="15" y="182"/>
                        <a:pt x="20" y="177"/>
                        <a:pt x="30" y="174"/>
                      </a:cubicBezTo>
                      <a:cubicBezTo>
                        <a:pt x="38" y="172"/>
                        <a:pt x="39" y="162"/>
                        <a:pt x="55" y="163"/>
                      </a:cubicBezTo>
                      <a:cubicBezTo>
                        <a:pt x="50" y="162"/>
                        <a:pt x="49" y="161"/>
                        <a:pt x="45" y="160"/>
                      </a:cubicBezTo>
                      <a:cubicBezTo>
                        <a:pt x="64" y="155"/>
                        <a:pt x="71" y="140"/>
                        <a:pt x="85" y="129"/>
                      </a:cubicBezTo>
                      <a:cubicBezTo>
                        <a:pt x="90" y="126"/>
                        <a:pt x="89" y="112"/>
                        <a:pt x="93" y="112"/>
                      </a:cubicBezTo>
                      <a:cubicBezTo>
                        <a:pt x="93" y="112"/>
                        <a:pt x="97" y="102"/>
                        <a:pt x="97" y="102"/>
                      </a:cubicBezTo>
                      <a:cubicBezTo>
                        <a:pt x="102" y="93"/>
                        <a:pt x="109" y="87"/>
                        <a:pt x="118" y="83"/>
                      </a:cubicBezTo>
                      <a:cubicBezTo>
                        <a:pt x="127" y="80"/>
                        <a:pt x="139" y="65"/>
                        <a:pt x="142" y="55"/>
                      </a:cubicBezTo>
                      <a:cubicBezTo>
                        <a:pt x="131" y="58"/>
                        <a:pt x="126" y="63"/>
                        <a:pt x="116" y="63"/>
                      </a:cubicBezTo>
                      <a:cubicBezTo>
                        <a:pt x="118" y="60"/>
                        <a:pt x="123" y="58"/>
                        <a:pt x="124" y="57"/>
                      </a:cubicBezTo>
                      <a:cubicBezTo>
                        <a:pt x="122" y="57"/>
                        <a:pt x="118" y="56"/>
                        <a:pt x="118" y="56"/>
                      </a:cubicBezTo>
                      <a:cubicBezTo>
                        <a:pt x="119" y="51"/>
                        <a:pt x="121" y="49"/>
                        <a:pt x="124" y="49"/>
                      </a:cubicBezTo>
                      <a:cubicBezTo>
                        <a:pt x="126" y="49"/>
                        <a:pt x="127" y="50"/>
                        <a:pt x="128" y="50"/>
                      </a:cubicBezTo>
                      <a:cubicBezTo>
                        <a:pt x="129" y="47"/>
                        <a:pt x="131" y="46"/>
                        <a:pt x="132" y="44"/>
                      </a:cubicBezTo>
                      <a:cubicBezTo>
                        <a:pt x="134" y="47"/>
                        <a:pt x="135" y="49"/>
                        <a:pt x="133" y="52"/>
                      </a:cubicBezTo>
                      <a:cubicBezTo>
                        <a:pt x="140" y="52"/>
                        <a:pt x="142" y="57"/>
                        <a:pt x="148" y="57"/>
                      </a:cubicBezTo>
                      <a:cubicBezTo>
                        <a:pt x="150" y="57"/>
                        <a:pt x="155" y="46"/>
                        <a:pt x="156" y="46"/>
                      </a:cubicBezTo>
                      <a:cubicBezTo>
                        <a:pt x="153" y="45"/>
                        <a:pt x="153" y="44"/>
                        <a:pt x="149" y="45"/>
                      </a:cubicBezTo>
                      <a:cubicBezTo>
                        <a:pt x="151" y="41"/>
                        <a:pt x="154" y="38"/>
                        <a:pt x="159" y="38"/>
                      </a:cubicBezTo>
                      <a:cubicBezTo>
                        <a:pt x="162" y="38"/>
                        <a:pt x="165" y="39"/>
                        <a:pt x="168" y="37"/>
                      </a:cubicBezTo>
                      <a:cubicBezTo>
                        <a:pt x="165" y="35"/>
                        <a:pt x="166" y="35"/>
                        <a:pt x="164" y="33"/>
                      </a:cubicBezTo>
                      <a:cubicBezTo>
                        <a:pt x="169" y="29"/>
                        <a:pt x="176" y="29"/>
                        <a:pt x="183" y="28"/>
                      </a:cubicBez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9" y="32"/>
                        <a:pt x="190" y="22"/>
                        <a:pt x="199" y="2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205" y="18"/>
                        <a:pt x="213" y="21"/>
                        <a:pt x="221" y="17"/>
                      </a:cubicBezTo>
                      <a:cubicBezTo>
                        <a:pt x="217" y="15"/>
                        <a:pt x="214" y="14"/>
                        <a:pt x="214" y="11"/>
                      </a:cubicBezTo>
                      <a:cubicBezTo>
                        <a:pt x="214" y="9"/>
                        <a:pt x="222" y="7"/>
                        <a:pt x="223" y="5"/>
                      </a:cubicBezTo>
                      <a:cubicBezTo>
                        <a:pt x="226" y="8"/>
                        <a:pt x="228" y="11"/>
                        <a:pt x="232" y="11"/>
                      </a:cubicBezTo>
                      <a:cubicBezTo>
                        <a:pt x="239" y="11"/>
                        <a:pt x="256" y="0"/>
                        <a:pt x="256" y="6"/>
                      </a:cubicBezTo>
                      <a:cubicBezTo>
                        <a:pt x="256" y="12"/>
                        <a:pt x="248" y="14"/>
                        <a:pt x="247" y="20"/>
                      </a:cubicBezTo>
                      <a:cubicBezTo>
                        <a:pt x="255" y="21"/>
                        <a:pt x="258" y="11"/>
                        <a:pt x="266" y="7"/>
                      </a:cubicBezTo>
                      <a:cubicBezTo>
                        <a:pt x="267" y="10"/>
                        <a:pt x="267" y="12"/>
                        <a:pt x="268" y="15"/>
                      </a:cubicBezTo>
                      <a:cubicBezTo>
                        <a:pt x="274" y="9"/>
                        <a:pt x="277" y="7"/>
                        <a:pt x="285" y="2"/>
                      </a:cubicBezTo>
                      <a:cubicBezTo>
                        <a:pt x="285" y="8"/>
                        <a:pt x="284" y="12"/>
                        <a:pt x="289" y="13"/>
                      </a:cubicBezTo>
                      <a:cubicBezTo>
                        <a:pt x="290" y="9"/>
                        <a:pt x="292" y="6"/>
                        <a:pt x="296" y="6"/>
                      </a:cubicBezTo>
                      <a:cubicBezTo>
                        <a:pt x="298" y="6"/>
                        <a:pt x="307" y="11"/>
                        <a:pt x="311" y="13"/>
                      </a:cubicBezTo>
                      <a:cubicBezTo>
                        <a:pt x="307" y="24"/>
                        <a:pt x="303" y="20"/>
                        <a:pt x="293" y="24"/>
                      </a:cubicBezTo>
                      <a:cubicBezTo>
                        <a:pt x="298" y="27"/>
                        <a:pt x="301" y="28"/>
                        <a:pt x="301" y="30"/>
                      </a:cubicBezTo>
                      <a:cubicBezTo>
                        <a:pt x="305" y="31"/>
                        <a:pt x="314" y="32"/>
                        <a:pt x="315" y="32"/>
                      </a:cubicBezTo>
                      <a:cubicBezTo>
                        <a:pt x="309" y="36"/>
                        <a:pt x="293" y="44"/>
                        <a:pt x="293" y="55"/>
                      </a:cubicBezTo>
                      <a:cubicBezTo>
                        <a:pt x="293" y="63"/>
                        <a:pt x="309" y="62"/>
                        <a:pt x="309" y="72"/>
                      </a:cubicBezTo>
                      <a:cubicBezTo>
                        <a:pt x="309" y="80"/>
                        <a:pt x="301" y="83"/>
                        <a:pt x="301" y="91"/>
                      </a:cubicBezTo>
                      <a:cubicBezTo>
                        <a:pt x="301" y="99"/>
                        <a:pt x="310" y="104"/>
                        <a:pt x="310" y="113"/>
                      </a:cubicBezTo>
                      <a:cubicBezTo>
                        <a:pt x="310" y="118"/>
                        <a:pt x="305" y="121"/>
                        <a:pt x="305" y="126"/>
                      </a:cubicBezTo>
                      <a:cubicBezTo>
                        <a:pt x="305" y="136"/>
                        <a:pt x="318" y="138"/>
                        <a:pt x="318" y="148"/>
                      </a:cubicBezTo>
                      <a:cubicBezTo>
                        <a:pt x="318" y="151"/>
                        <a:pt x="314" y="153"/>
                        <a:pt x="313" y="154"/>
                      </a:cubicBezTo>
                      <a:cubicBezTo>
                        <a:pt x="317" y="161"/>
                        <a:pt x="327" y="163"/>
                        <a:pt x="327" y="172"/>
                      </a:cubicBezTo>
                      <a:cubicBezTo>
                        <a:pt x="327" y="187"/>
                        <a:pt x="297" y="203"/>
                        <a:pt x="288" y="215"/>
                      </a:cubicBezTo>
                      <a:cubicBezTo>
                        <a:pt x="283" y="224"/>
                        <a:pt x="263" y="226"/>
                        <a:pt x="255" y="224"/>
                      </a:cubicBezTo>
                      <a:cubicBezTo>
                        <a:pt x="246" y="227"/>
                        <a:pt x="236" y="231"/>
                        <a:pt x="228" y="231"/>
                      </a:cubicBezTo>
                      <a:cubicBezTo>
                        <a:pt x="222" y="231"/>
                        <a:pt x="218" y="230"/>
                        <a:pt x="218" y="225"/>
                      </a:cubicBezTo>
                      <a:cubicBezTo>
                        <a:pt x="209" y="225"/>
                        <a:pt x="199" y="219"/>
                        <a:pt x="199" y="210"/>
                      </a:cubicBezTo>
                      <a:cubicBezTo>
                        <a:pt x="199" y="205"/>
                        <a:pt x="204" y="202"/>
                        <a:pt x="206" y="200"/>
                      </a:cubicBezTo>
                      <a:cubicBezTo>
                        <a:pt x="201" y="198"/>
                        <a:pt x="197" y="188"/>
                        <a:pt x="197" y="183"/>
                      </a:cubicBezTo>
                      <a:cubicBezTo>
                        <a:pt x="197" y="180"/>
                        <a:pt x="198" y="178"/>
                        <a:pt x="197" y="174"/>
                      </a:cubicBezTo>
                      <a:cubicBezTo>
                        <a:pt x="216" y="174"/>
                        <a:pt x="225" y="150"/>
                        <a:pt x="237" y="144"/>
                      </a:cubicBezTo>
                      <a:cubicBezTo>
                        <a:pt x="243" y="140"/>
                        <a:pt x="254" y="138"/>
                        <a:pt x="254" y="130"/>
                      </a:cubicBezTo>
                      <a:cubicBezTo>
                        <a:pt x="254" y="119"/>
                        <a:pt x="239" y="117"/>
                        <a:pt x="228" y="117"/>
                      </a:cubicBezTo>
                      <a:cubicBezTo>
                        <a:pt x="213" y="117"/>
                        <a:pt x="202" y="122"/>
                        <a:pt x="202" y="135"/>
                      </a:cubicBezTo>
                      <a:cubicBezTo>
                        <a:pt x="202" y="140"/>
                        <a:pt x="203" y="142"/>
                        <a:pt x="202" y="145"/>
                      </a:cubicBezTo>
                      <a:cubicBezTo>
                        <a:pt x="202" y="155"/>
                        <a:pt x="181" y="164"/>
                        <a:pt x="172" y="169"/>
                      </a:cubicBezTo>
                      <a:cubicBezTo>
                        <a:pt x="165" y="174"/>
                        <a:pt x="157" y="175"/>
                        <a:pt x="152" y="183"/>
                      </a:cubicBezTo>
                      <a:cubicBezTo>
                        <a:pt x="149" y="189"/>
                        <a:pt x="153" y="198"/>
                        <a:pt x="146" y="201"/>
                      </a:cubicBezTo>
                      <a:cubicBezTo>
                        <a:pt x="146" y="210"/>
                        <a:pt x="146" y="210"/>
                        <a:pt x="146" y="210"/>
                      </a:cubicBezTo>
                      <a:cubicBezTo>
                        <a:pt x="149" y="212"/>
                        <a:pt x="150" y="215"/>
                        <a:pt x="150" y="218"/>
                      </a:cubicBezTo>
                      <a:cubicBezTo>
                        <a:pt x="158" y="219"/>
                        <a:pt x="170" y="227"/>
                        <a:pt x="170" y="235"/>
                      </a:cubicBezTo>
                      <a:cubicBezTo>
                        <a:pt x="170" y="242"/>
                        <a:pt x="157" y="253"/>
                        <a:pt x="152" y="253"/>
                      </a:cubicBezTo>
                      <a:cubicBezTo>
                        <a:pt x="143" y="253"/>
                        <a:pt x="140" y="266"/>
                        <a:pt x="140" y="275"/>
                      </a:cubicBezTo>
                      <a:cubicBezTo>
                        <a:pt x="140" y="280"/>
                        <a:pt x="144" y="282"/>
                        <a:pt x="146" y="283"/>
                      </a:cubicBezTo>
                      <a:cubicBezTo>
                        <a:pt x="145" y="294"/>
                        <a:pt x="135" y="295"/>
                        <a:pt x="133" y="304"/>
                      </a:cubicBezTo>
                      <a:cubicBezTo>
                        <a:pt x="127" y="304"/>
                        <a:pt x="125" y="304"/>
                        <a:pt x="121" y="304"/>
                      </a:cubicBezTo>
                      <a:cubicBezTo>
                        <a:pt x="114" y="304"/>
                        <a:pt x="111" y="318"/>
                        <a:pt x="100" y="318"/>
                      </a:cubicBezTo>
                      <a:cubicBezTo>
                        <a:pt x="97" y="318"/>
                        <a:pt x="90" y="299"/>
                        <a:pt x="90" y="297"/>
                      </a:cubicBezTo>
                      <a:cubicBezTo>
                        <a:pt x="90" y="296"/>
                        <a:pt x="91" y="294"/>
                        <a:pt x="91" y="293"/>
                      </a:cubicBezTo>
                      <a:cubicBezTo>
                        <a:pt x="84" y="285"/>
                        <a:pt x="85" y="279"/>
                        <a:pt x="82" y="269"/>
                      </a:cubicBezTo>
                      <a:cubicBezTo>
                        <a:pt x="79" y="263"/>
                        <a:pt x="73" y="261"/>
                        <a:pt x="73" y="253"/>
                      </a:cubicBezTo>
                      <a:cubicBezTo>
                        <a:pt x="73" y="250"/>
                        <a:pt x="75" y="246"/>
                        <a:pt x="76" y="245"/>
                      </a:cubicBezTo>
                      <a:lnTo>
                        <a:pt x="76" y="24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Freeform 26"/>
                <p:cNvSpPr>
                  <a:spLocks/>
                </p:cNvSpPr>
                <p:nvPr/>
              </p:nvSpPr>
              <p:spPr bwMode="auto">
                <a:xfrm>
                  <a:off x="4559300" y="1109663"/>
                  <a:ext cx="234950" cy="128588"/>
                </a:xfrm>
                <a:custGeom>
                  <a:avLst/>
                  <a:gdLst/>
                  <a:ahLst/>
                  <a:cxnLst>
                    <a:cxn ang="0">
                      <a:pos x="148" y="79"/>
                    </a:cxn>
                    <a:cxn ang="0">
                      <a:pos x="148" y="71"/>
                    </a:cxn>
                    <a:cxn ang="0">
                      <a:pos x="128" y="71"/>
                    </a:cxn>
                    <a:cxn ang="0">
                      <a:pos x="135" y="58"/>
                    </a:cxn>
                    <a:cxn ang="0">
                      <a:pos x="126" y="46"/>
                    </a:cxn>
                    <a:cxn ang="0">
                      <a:pos x="132" y="45"/>
                    </a:cxn>
                    <a:cxn ang="0">
                      <a:pos x="121" y="38"/>
                    </a:cxn>
                    <a:cxn ang="0">
                      <a:pos x="97" y="69"/>
                    </a:cxn>
                    <a:cxn ang="0">
                      <a:pos x="90" y="73"/>
                    </a:cxn>
                    <a:cxn ang="0">
                      <a:pos x="78" y="97"/>
                    </a:cxn>
                    <a:cxn ang="0">
                      <a:pos x="43" y="69"/>
                    </a:cxn>
                    <a:cxn ang="0">
                      <a:pos x="60" y="70"/>
                    </a:cxn>
                    <a:cxn ang="0">
                      <a:pos x="74" y="66"/>
                    </a:cxn>
                    <a:cxn ang="0">
                      <a:pos x="54" y="64"/>
                    </a:cxn>
                    <a:cxn ang="0">
                      <a:pos x="38" y="58"/>
                    </a:cxn>
                    <a:cxn ang="0">
                      <a:pos x="50" y="54"/>
                    </a:cxn>
                    <a:cxn ang="0">
                      <a:pos x="72" y="43"/>
                    </a:cxn>
                    <a:cxn ang="0">
                      <a:pos x="61" y="43"/>
                    </a:cxn>
                    <a:cxn ang="0">
                      <a:pos x="54" y="39"/>
                    </a:cxn>
                    <a:cxn ang="0">
                      <a:pos x="51" y="39"/>
                    </a:cxn>
                    <a:cxn ang="0">
                      <a:pos x="38" y="51"/>
                    </a:cxn>
                    <a:cxn ang="0">
                      <a:pos x="23" y="44"/>
                    </a:cxn>
                    <a:cxn ang="0">
                      <a:pos x="27" y="43"/>
                    </a:cxn>
                    <a:cxn ang="0">
                      <a:pos x="15" y="28"/>
                    </a:cxn>
                    <a:cxn ang="0">
                      <a:pos x="11" y="26"/>
                    </a:cxn>
                    <a:cxn ang="0">
                      <a:pos x="0" y="16"/>
                    </a:cxn>
                    <a:cxn ang="0">
                      <a:pos x="16" y="5"/>
                    </a:cxn>
                    <a:cxn ang="0">
                      <a:pos x="38" y="7"/>
                    </a:cxn>
                    <a:cxn ang="0">
                      <a:pos x="32" y="13"/>
                    </a:cxn>
                    <a:cxn ang="0">
                      <a:pos x="44" y="20"/>
                    </a:cxn>
                    <a:cxn ang="0">
                      <a:pos x="41" y="14"/>
                    </a:cxn>
                    <a:cxn ang="0">
                      <a:pos x="49" y="7"/>
                    </a:cxn>
                    <a:cxn ang="0">
                      <a:pos x="68" y="26"/>
                    </a:cxn>
                    <a:cxn ang="0">
                      <a:pos x="63" y="7"/>
                    </a:cxn>
                    <a:cxn ang="0">
                      <a:pos x="72" y="0"/>
                    </a:cxn>
                    <a:cxn ang="0">
                      <a:pos x="90" y="9"/>
                    </a:cxn>
                    <a:cxn ang="0">
                      <a:pos x="88" y="18"/>
                    </a:cxn>
                    <a:cxn ang="0">
                      <a:pos x="96" y="12"/>
                    </a:cxn>
                    <a:cxn ang="0">
                      <a:pos x="102" y="23"/>
                    </a:cxn>
                    <a:cxn ang="0">
                      <a:pos x="106" y="23"/>
                    </a:cxn>
                    <a:cxn ang="0">
                      <a:pos x="141" y="41"/>
                    </a:cxn>
                    <a:cxn ang="0">
                      <a:pos x="137" y="42"/>
                    </a:cxn>
                    <a:cxn ang="0">
                      <a:pos x="145" y="42"/>
                    </a:cxn>
                    <a:cxn ang="0">
                      <a:pos x="145" y="49"/>
                    </a:cxn>
                    <a:cxn ang="0">
                      <a:pos x="159" y="49"/>
                    </a:cxn>
                    <a:cxn ang="0">
                      <a:pos x="176" y="64"/>
                    </a:cxn>
                    <a:cxn ang="0">
                      <a:pos x="148" y="79"/>
                    </a:cxn>
                  </a:cxnLst>
                  <a:rect l="0" t="0" r="r" b="b"/>
                  <a:pathLst>
                    <a:path w="176" h="97">
                      <a:moveTo>
                        <a:pt x="148" y="79"/>
                      </a:moveTo>
                      <a:cubicBezTo>
                        <a:pt x="147" y="76"/>
                        <a:pt x="147" y="74"/>
                        <a:pt x="148" y="71"/>
                      </a:cubicBezTo>
                      <a:cubicBezTo>
                        <a:pt x="143" y="71"/>
                        <a:pt x="134" y="71"/>
                        <a:pt x="128" y="71"/>
                      </a:cubicBezTo>
                      <a:cubicBezTo>
                        <a:pt x="129" y="63"/>
                        <a:pt x="134" y="65"/>
                        <a:pt x="135" y="58"/>
                      </a:cubicBezTo>
                      <a:cubicBezTo>
                        <a:pt x="132" y="57"/>
                        <a:pt x="128" y="49"/>
                        <a:pt x="126" y="46"/>
                      </a:cubicBezTo>
                      <a:cubicBezTo>
                        <a:pt x="128" y="45"/>
                        <a:pt x="130" y="45"/>
                        <a:pt x="132" y="45"/>
                      </a:cubicBezTo>
                      <a:cubicBezTo>
                        <a:pt x="125" y="44"/>
                        <a:pt x="121" y="38"/>
                        <a:pt x="121" y="38"/>
                      </a:cubicBezTo>
                      <a:cubicBezTo>
                        <a:pt x="106" y="38"/>
                        <a:pt x="102" y="58"/>
                        <a:pt x="97" y="69"/>
                      </a:cubicBezTo>
                      <a:cubicBezTo>
                        <a:pt x="96" y="72"/>
                        <a:pt x="93" y="71"/>
                        <a:pt x="90" y="73"/>
                      </a:cubicBezTo>
                      <a:cubicBezTo>
                        <a:pt x="83" y="79"/>
                        <a:pt x="84" y="91"/>
                        <a:pt x="78" y="97"/>
                      </a:cubicBezTo>
                      <a:cubicBezTo>
                        <a:pt x="67" y="90"/>
                        <a:pt x="43" y="84"/>
                        <a:pt x="43" y="69"/>
                      </a:cubicBezTo>
                      <a:cubicBezTo>
                        <a:pt x="49" y="68"/>
                        <a:pt x="60" y="70"/>
                        <a:pt x="60" y="70"/>
                      </a:cubicBezTo>
                      <a:cubicBezTo>
                        <a:pt x="64" y="66"/>
                        <a:pt x="69" y="67"/>
                        <a:pt x="74" y="66"/>
                      </a:cubicBezTo>
                      <a:cubicBezTo>
                        <a:pt x="72" y="64"/>
                        <a:pt x="57" y="64"/>
                        <a:pt x="54" y="64"/>
                      </a:cubicBezTo>
                      <a:cubicBezTo>
                        <a:pt x="49" y="64"/>
                        <a:pt x="38" y="69"/>
                        <a:pt x="38" y="58"/>
                      </a:cubicBezTo>
                      <a:cubicBezTo>
                        <a:pt x="38" y="54"/>
                        <a:pt x="48" y="54"/>
                        <a:pt x="50" y="54"/>
                      </a:cubicBezTo>
                      <a:cubicBezTo>
                        <a:pt x="56" y="52"/>
                        <a:pt x="68" y="47"/>
                        <a:pt x="72" y="43"/>
                      </a:cubicBezTo>
                      <a:cubicBezTo>
                        <a:pt x="66" y="43"/>
                        <a:pt x="63" y="43"/>
                        <a:pt x="61" y="43"/>
                      </a:cubicBezTo>
                      <a:cubicBezTo>
                        <a:pt x="60" y="43"/>
                        <a:pt x="56" y="40"/>
                        <a:pt x="54" y="39"/>
                      </a:cubicBezTo>
                      <a:cubicBezTo>
                        <a:pt x="53" y="39"/>
                        <a:pt x="52" y="39"/>
                        <a:pt x="51" y="39"/>
                      </a:cubicBezTo>
                      <a:cubicBezTo>
                        <a:pt x="47" y="41"/>
                        <a:pt x="47" y="51"/>
                        <a:pt x="38" y="51"/>
                      </a:cubicBezTo>
                      <a:cubicBezTo>
                        <a:pt x="31" y="51"/>
                        <a:pt x="26" y="48"/>
                        <a:pt x="23" y="44"/>
                      </a:cubicBezTo>
                      <a:cubicBezTo>
                        <a:pt x="25" y="43"/>
                        <a:pt x="26" y="43"/>
                        <a:pt x="27" y="43"/>
                      </a:cubicBezTo>
                      <a:cubicBezTo>
                        <a:pt x="19" y="39"/>
                        <a:pt x="13" y="35"/>
                        <a:pt x="15" y="28"/>
                      </a:cubicBezTo>
                      <a:cubicBezTo>
                        <a:pt x="13" y="28"/>
                        <a:pt x="12" y="26"/>
                        <a:pt x="11" y="26"/>
                      </a:cubicBezTo>
                      <a:cubicBezTo>
                        <a:pt x="8" y="26"/>
                        <a:pt x="3" y="19"/>
                        <a:pt x="0" y="16"/>
                      </a:cubicBezTo>
                      <a:cubicBezTo>
                        <a:pt x="2" y="14"/>
                        <a:pt x="11" y="5"/>
                        <a:pt x="16" y="5"/>
                      </a:cubicBezTo>
                      <a:cubicBezTo>
                        <a:pt x="23" y="5"/>
                        <a:pt x="27" y="5"/>
                        <a:pt x="38" y="7"/>
                      </a:cubicBezTo>
                      <a:cubicBezTo>
                        <a:pt x="35" y="10"/>
                        <a:pt x="34" y="11"/>
                        <a:pt x="32" y="13"/>
                      </a:cubicBezTo>
                      <a:cubicBezTo>
                        <a:pt x="37" y="17"/>
                        <a:pt x="41" y="17"/>
                        <a:pt x="44" y="20"/>
                      </a:cubicBezTo>
                      <a:cubicBezTo>
                        <a:pt x="42" y="19"/>
                        <a:pt x="41" y="17"/>
                        <a:pt x="41" y="14"/>
                      </a:cubicBezTo>
                      <a:cubicBezTo>
                        <a:pt x="41" y="10"/>
                        <a:pt x="45" y="7"/>
                        <a:pt x="49" y="7"/>
                      </a:cubicBezTo>
                      <a:cubicBezTo>
                        <a:pt x="60" y="7"/>
                        <a:pt x="57" y="22"/>
                        <a:pt x="68" y="26"/>
                      </a:cubicBezTo>
                      <a:cubicBezTo>
                        <a:pt x="66" y="19"/>
                        <a:pt x="63" y="15"/>
                        <a:pt x="63" y="7"/>
                      </a:cubicBezTo>
                      <a:cubicBezTo>
                        <a:pt x="63" y="0"/>
                        <a:pt x="66" y="0"/>
                        <a:pt x="72" y="0"/>
                      </a:cubicBezTo>
                      <a:cubicBezTo>
                        <a:pt x="78" y="0"/>
                        <a:pt x="90" y="4"/>
                        <a:pt x="90" y="9"/>
                      </a:cubicBezTo>
                      <a:cubicBezTo>
                        <a:pt x="90" y="12"/>
                        <a:pt x="88" y="15"/>
                        <a:pt x="88" y="18"/>
                      </a:cubicBezTo>
                      <a:cubicBezTo>
                        <a:pt x="92" y="16"/>
                        <a:pt x="93" y="12"/>
                        <a:pt x="96" y="12"/>
                      </a:cubicBezTo>
                      <a:cubicBezTo>
                        <a:pt x="103" y="12"/>
                        <a:pt x="102" y="19"/>
                        <a:pt x="102" y="23"/>
                      </a:cubicBezTo>
                      <a:cubicBezTo>
                        <a:pt x="103" y="23"/>
                        <a:pt x="105" y="23"/>
                        <a:pt x="106" y="23"/>
                      </a:cubicBezTo>
                      <a:cubicBezTo>
                        <a:pt x="113" y="23"/>
                        <a:pt x="137" y="36"/>
                        <a:pt x="141" y="41"/>
                      </a:cubicBezTo>
                      <a:cubicBezTo>
                        <a:pt x="140" y="42"/>
                        <a:pt x="138" y="42"/>
                        <a:pt x="137" y="42"/>
                      </a:cubicBezTo>
                      <a:cubicBezTo>
                        <a:pt x="140" y="43"/>
                        <a:pt x="142" y="42"/>
                        <a:pt x="145" y="42"/>
                      </a:cubicBezTo>
                      <a:cubicBezTo>
                        <a:pt x="146" y="44"/>
                        <a:pt x="146" y="47"/>
                        <a:pt x="145" y="49"/>
                      </a:cubicBezTo>
                      <a:cubicBezTo>
                        <a:pt x="151" y="49"/>
                        <a:pt x="154" y="49"/>
                        <a:pt x="159" y="49"/>
                      </a:cubicBezTo>
                      <a:cubicBezTo>
                        <a:pt x="159" y="62"/>
                        <a:pt x="172" y="59"/>
                        <a:pt x="176" y="64"/>
                      </a:cubicBezTo>
                      <a:cubicBezTo>
                        <a:pt x="164" y="68"/>
                        <a:pt x="159" y="76"/>
                        <a:pt x="148" y="7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2" name="Freeform 27"/>
                <p:cNvSpPr>
                  <a:spLocks/>
                </p:cNvSpPr>
                <p:nvPr/>
              </p:nvSpPr>
              <p:spPr bwMode="auto">
                <a:xfrm>
                  <a:off x="4683125" y="1089025"/>
                  <a:ext cx="150813" cy="55563"/>
                </a:xfrm>
                <a:custGeom>
                  <a:avLst/>
                  <a:gdLst/>
                  <a:ahLst/>
                  <a:cxnLst>
                    <a:cxn ang="0">
                      <a:pos x="114" y="19"/>
                    </a:cxn>
                    <a:cxn ang="0">
                      <a:pos x="69" y="41"/>
                    </a:cxn>
                    <a:cxn ang="0">
                      <a:pos x="54" y="34"/>
                    </a:cxn>
                    <a:cxn ang="0">
                      <a:pos x="28" y="34"/>
                    </a:cxn>
                    <a:cxn ang="0">
                      <a:pos x="23" y="26"/>
                    </a:cxn>
                    <a:cxn ang="0">
                      <a:pos x="32" y="26"/>
                    </a:cxn>
                    <a:cxn ang="0">
                      <a:pos x="43" y="24"/>
                    </a:cxn>
                    <a:cxn ang="0">
                      <a:pos x="22" y="23"/>
                    </a:cxn>
                    <a:cxn ang="0">
                      <a:pos x="6" y="18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8"/>
                    </a:cxn>
                    <a:cxn ang="0">
                      <a:pos x="15" y="6"/>
                    </a:cxn>
                    <a:cxn ang="0">
                      <a:pos x="23" y="6"/>
                    </a:cxn>
                    <a:cxn ang="0">
                      <a:pos x="21" y="2"/>
                    </a:cxn>
                    <a:cxn ang="0">
                      <a:pos x="33" y="2"/>
                    </a:cxn>
                    <a:cxn ang="0">
                      <a:pos x="51" y="11"/>
                    </a:cxn>
                    <a:cxn ang="0">
                      <a:pos x="62" y="0"/>
                    </a:cxn>
                    <a:cxn ang="0">
                      <a:pos x="67" y="0"/>
                    </a:cxn>
                    <a:cxn ang="0">
                      <a:pos x="67" y="12"/>
                    </a:cxn>
                    <a:cxn ang="0">
                      <a:pos x="80" y="7"/>
                    </a:cxn>
                    <a:cxn ang="0">
                      <a:pos x="95" y="7"/>
                    </a:cxn>
                    <a:cxn ang="0">
                      <a:pos x="114" y="19"/>
                    </a:cxn>
                  </a:cxnLst>
                  <a:rect l="0" t="0" r="r" b="b"/>
                  <a:pathLst>
                    <a:path w="114" h="41">
                      <a:moveTo>
                        <a:pt x="114" y="19"/>
                      </a:moveTo>
                      <a:cubicBezTo>
                        <a:pt x="104" y="26"/>
                        <a:pt x="82" y="41"/>
                        <a:pt x="69" y="41"/>
                      </a:cubicBezTo>
                      <a:cubicBezTo>
                        <a:pt x="61" y="41"/>
                        <a:pt x="57" y="39"/>
                        <a:pt x="54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5" y="32"/>
                        <a:pt x="23" y="30"/>
                        <a:pt x="23" y="26"/>
                      </a:cubicBezTo>
                      <a:cubicBezTo>
                        <a:pt x="26" y="26"/>
                        <a:pt x="31" y="26"/>
                        <a:pt x="32" y="26"/>
                      </a:cubicBezTo>
                      <a:cubicBezTo>
                        <a:pt x="36" y="25"/>
                        <a:pt x="40" y="25"/>
                        <a:pt x="43" y="24"/>
                      </a:cubicBezTo>
                      <a:cubicBezTo>
                        <a:pt x="41" y="24"/>
                        <a:pt x="23" y="23"/>
                        <a:pt x="22" y="23"/>
                      </a:cubicBezTo>
                      <a:cubicBezTo>
                        <a:pt x="14" y="23"/>
                        <a:pt x="6" y="28"/>
                        <a:pt x="6" y="18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9" y="9"/>
                        <a:pt x="13" y="10"/>
                        <a:pt x="15" y="8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6" y="4"/>
                        <a:pt x="48" y="11"/>
                        <a:pt x="51" y="11"/>
                      </a:cubicBezTo>
                      <a:cubicBezTo>
                        <a:pt x="56" y="11"/>
                        <a:pt x="59" y="2"/>
                        <a:pt x="6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6"/>
                        <a:pt x="66" y="8"/>
                        <a:pt x="67" y="12"/>
                      </a:cubicBezTo>
                      <a:cubicBezTo>
                        <a:pt x="71" y="12"/>
                        <a:pt x="73" y="7"/>
                        <a:pt x="80" y="7"/>
                      </a:cubicBezTo>
                      <a:cubicBezTo>
                        <a:pt x="91" y="7"/>
                        <a:pt x="88" y="7"/>
                        <a:pt x="95" y="7"/>
                      </a:cubicBezTo>
                      <a:cubicBezTo>
                        <a:pt x="103" y="7"/>
                        <a:pt x="112" y="14"/>
                        <a:pt x="114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3" name="Freeform 28"/>
                <p:cNvSpPr>
                  <a:spLocks/>
                </p:cNvSpPr>
                <p:nvPr/>
              </p:nvSpPr>
              <p:spPr bwMode="auto">
                <a:xfrm>
                  <a:off x="4219575" y="1841500"/>
                  <a:ext cx="73025" cy="87313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22" y="14"/>
                    </a:cxn>
                    <a:cxn ang="0">
                      <a:pos x="19" y="8"/>
                    </a:cxn>
                    <a:cxn ang="0">
                      <a:pos x="32" y="0"/>
                    </a:cxn>
                    <a:cxn ang="0">
                      <a:pos x="40" y="0"/>
                    </a:cxn>
                    <a:cxn ang="0">
                      <a:pos x="55" y="18"/>
                    </a:cxn>
                    <a:cxn ang="0">
                      <a:pos x="47" y="24"/>
                    </a:cxn>
                    <a:cxn ang="0">
                      <a:pos x="47" y="39"/>
                    </a:cxn>
                    <a:cxn ang="0">
                      <a:pos x="47" y="52"/>
                    </a:cxn>
                    <a:cxn ang="0">
                      <a:pos x="35" y="54"/>
                    </a:cxn>
                    <a:cxn ang="0">
                      <a:pos x="19" y="64"/>
                    </a:cxn>
                    <a:cxn ang="0">
                      <a:pos x="11" y="65"/>
                    </a:cxn>
                    <a:cxn ang="0">
                      <a:pos x="0" y="55"/>
                    </a:cxn>
                    <a:cxn ang="0">
                      <a:pos x="13" y="33"/>
                    </a:cxn>
                    <a:cxn ang="0">
                      <a:pos x="4" y="2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55" h="65">
                      <a:moveTo>
                        <a:pt x="9" y="19"/>
                      </a:moveTo>
                      <a:cubicBezTo>
                        <a:pt x="12" y="19"/>
                        <a:pt x="19" y="16"/>
                        <a:pt x="22" y="14"/>
                      </a:cubicBezTo>
                      <a:cubicBezTo>
                        <a:pt x="20" y="11"/>
                        <a:pt x="19" y="10"/>
                        <a:pt x="19" y="8"/>
                      </a:cubicBezTo>
                      <a:cubicBezTo>
                        <a:pt x="19" y="5"/>
                        <a:pt x="28" y="0"/>
                        <a:pt x="32" y="0"/>
                      </a:cubicBezTo>
                      <a:cubicBezTo>
                        <a:pt x="35" y="0"/>
                        <a:pt x="37" y="0"/>
                        <a:pt x="40" y="0"/>
                      </a:cubicBezTo>
                      <a:cubicBezTo>
                        <a:pt x="50" y="0"/>
                        <a:pt x="55" y="10"/>
                        <a:pt x="55" y="18"/>
                      </a:cubicBezTo>
                      <a:cubicBezTo>
                        <a:pt x="55" y="21"/>
                        <a:pt x="47" y="21"/>
                        <a:pt x="47" y="24"/>
                      </a:cubicBezTo>
                      <a:cubicBezTo>
                        <a:pt x="47" y="27"/>
                        <a:pt x="47" y="39"/>
                        <a:pt x="47" y="39"/>
                      </a:cubicBezTo>
                      <a:cubicBezTo>
                        <a:pt x="47" y="43"/>
                        <a:pt x="50" y="48"/>
                        <a:pt x="47" y="52"/>
                      </a:cubicBezTo>
                      <a:cubicBezTo>
                        <a:pt x="44" y="54"/>
                        <a:pt x="40" y="54"/>
                        <a:pt x="35" y="54"/>
                      </a:cubicBezTo>
                      <a:cubicBezTo>
                        <a:pt x="28" y="54"/>
                        <a:pt x="23" y="61"/>
                        <a:pt x="19" y="64"/>
                      </a:cubicBezTo>
                      <a:cubicBezTo>
                        <a:pt x="17" y="65"/>
                        <a:pt x="13" y="65"/>
                        <a:pt x="11" y="65"/>
                      </a:cubicBezTo>
                      <a:cubicBezTo>
                        <a:pt x="6" y="65"/>
                        <a:pt x="0" y="60"/>
                        <a:pt x="0" y="55"/>
                      </a:cubicBezTo>
                      <a:cubicBezTo>
                        <a:pt x="0" y="44"/>
                        <a:pt x="11" y="43"/>
                        <a:pt x="13" y="33"/>
                      </a:cubicBezTo>
                      <a:cubicBezTo>
                        <a:pt x="8" y="30"/>
                        <a:pt x="4" y="28"/>
                        <a:pt x="4" y="23"/>
                      </a:cubicBezTo>
                      <a:cubicBezTo>
                        <a:pt x="4" y="18"/>
                        <a:pt x="8" y="19"/>
                        <a:pt x="9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4" name="Freeform 29"/>
                <p:cNvSpPr>
                  <a:spLocks/>
                </p:cNvSpPr>
                <p:nvPr/>
              </p:nvSpPr>
              <p:spPr bwMode="auto">
                <a:xfrm>
                  <a:off x="4276725" y="1758950"/>
                  <a:ext cx="139700" cy="203200"/>
                </a:xfrm>
                <a:custGeom>
                  <a:avLst/>
                  <a:gdLst/>
                  <a:ahLst/>
                  <a:cxnLst>
                    <a:cxn ang="0">
                      <a:pos x="96" y="102"/>
                    </a:cxn>
                    <a:cxn ang="0">
                      <a:pos x="91" y="128"/>
                    </a:cxn>
                    <a:cxn ang="0">
                      <a:pos x="100" y="133"/>
                    </a:cxn>
                    <a:cxn ang="0">
                      <a:pos x="70" y="139"/>
                    </a:cxn>
                    <a:cxn ang="0">
                      <a:pos x="39" y="141"/>
                    </a:cxn>
                    <a:cxn ang="0">
                      <a:pos x="26" y="148"/>
                    </a:cxn>
                    <a:cxn ang="0">
                      <a:pos x="16" y="152"/>
                    </a:cxn>
                    <a:cxn ang="0">
                      <a:pos x="32" y="133"/>
                    </a:cxn>
                    <a:cxn ang="0">
                      <a:pos x="46" y="124"/>
                    </a:cxn>
                    <a:cxn ang="0">
                      <a:pos x="26" y="123"/>
                    </a:cxn>
                    <a:cxn ang="0">
                      <a:pos x="19" y="123"/>
                    </a:cxn>
                    <a:cxn ang="0">
                      <a:pos x="28" y="96"/>
                    </a:cxn>
                    <a:cxn ang="0">
                      <a:pos x="48" y="81"/>
                    </a:cxn>
                    <a:cxn ang="0">
                      <a:pos x="40" y="70"/>
                    </a:cxn>
                    <a:cxn ang="0">
                      <a:pos x="26" y="72"/>
                    </a:cxn>
                    <a:cxn ang="0">
                      <a:pos x="23" y="59"/>
                    </a:cxn>
                    <a:cxn ang="0">
                      <a:pos x="16" y="49"/>
                    </a:cxn>
                    <a:cxn ang="0">
                      <a:pos x="12" y="55"/>
                    </a:cxn>
                    <a:cxn ang="0">
                      <a:pos x="14" y="45"/>
                    </a:cxn>
                    <a:cxn ang="0">
                      <a:pos x="8" y="38"/>
                    </a:cxn>
                    <a:cxn ang="0">
                      <a:pos x="11" y="29"/>
                    </a:cxn>
                    <a:cxn ang="0">
                      <a:pos x="8" y="20"/>
                    </a:cxn>
                    <a:cxn ang="0">
                      <a:pos x="12" y="21"/>
                    </a:cxn>
                    <a:cxn ang="0">
                      <a:pos x="16" y="14"/>
                    </a:cxn>
                    <a:cxn ang="0">
                      <a:pos x="25" y="0"/>
                    </a:cxn>
                    <a:cxn ang="0">
                      <a:pos x="42" y="4"/>
                    </a:cxn>
                    <a:cxn ang="0">
                      <a:pos x="33" y="19"/>
                    </a:cxn>
                    <a:cxn ang="0">
                      <a:pos x="47" y="46"/>
                    </a:cxn>
                    <a:cxn ang="0">
                      <a:pos x="53" y="50"/>
                    </a:cxn>
                    <a:cxn ang="0">
                      <a:pos x="84" y="89"/>
                    </a:cxn>
                    <a:cxn ang="0">
                      <a:pos x="87" y="102"/>
                    </a:cxn>
                    <a:cxn ang="0">
                      <a:pos x="92" y="102"/>
                    </a:cxn>
                  </a:cxnLst>
                  <a:rect l="0" t="0" r="r" b="b"/>
                  <a:pathLst>
                    <a:path w="105" h="152">
                      <a:moveTo>
                        <a:pt x="90" y="103"/>
                      </a:moveTo>
                      <a:cubicBezTo>
                        <a:pt x="93" y="101"/>
                        <a:pt x="92" y="102"/>
                        <a:pt x="96" y="102"/>
                      </a:cubicBezTo>
                      <a:cubicBezTo>
                        <a:pt x="101" y="102"/>
                        <a:pt x="105" y="106"/>
                        <a:pt x="105" y="110"/>
                      </a:cubicBezTo>
                      <a:cubicBezTo>
                        <a:pt x="105" y="118"/>
                        <a:pt x="94" y="122"/>
                        <a:pt x="91" y="128"/>
                      </a:cubicBezTo>
                      <a:cubicBezTo>
                        <a:pt x="95" y="129"/>
                        <a:pt x="97" y="130"/>
                        <a:pt x="100" y="130"/>
                      </a:cubicBezTo>
                      <a:cubicBezTo>
                        <a:pt x="100" y="133"/>
                        <a:pt x="100" y="133"/>
                        <a:pt x="100" y="133"/>
                      </a:cubicBezTo>
                      <a:cubicBezTo>
                        <a:pt x="96" y="137"/>
                        <a:pt x="93" y="139"/>
                        <a:pt x="87" y="139"/>
                      </a:cubicBezTo>
                      <a:cubicBezTo>
                        <a:pt x="82" y="139"/>
                        <a:pt x="72" y="139"/>
                        <a:pt x="70" y="139"/>
                      </a:cubicBezTo>
                      <a:cubicBezTo>
                        <a:pt x="65" y="139"/>
                        <a:pt x="53" y="143"/>
                        <a:pt x="47" y="143"/>
                      </a:cubicBezTo>
                      <a:cubicBezTo>
                        <a:pt x="44" y="143"/>
                        <a:pt x="42" y="141"/>
                        <a:pt x="39" y="141"/>
                      </a:cubicBezTo>
                      <a:cubicBezTo>
                        <a:pt x="34" y="141"/>
                        <a:pt x="32" y="144"/>
                        <a:pt x="32" y="148"/>
                      </a:cubicBezTo>
                      <a:cubicBezTo>
                        <a:pt x="26" y="148"/>
                        <a:pt x="26" y="148"/>
                        <a:pt x="26" y="148"/>
                      </a:cubicBezTo>
                      <a:cubicBezTo>
                        <a:pt x="23" y="148"/>
                        <a:pt x="21" y="150"/>
                        <a:pt x="19" y="152"/>
                      </a:cubicBezTo>
                      <a:cubicBezTo>
                        <a:pt x="16" y="152"/>
                        <a:pt x="16" y="152"/>
                        <a:pt x="16" y="152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7" y="147"/>
                        <a:pt x="30" y="133"/>
                        <a:pt x="32" y="133"/>
                      </a:cubicBezTo>
                      <a:cubicBezTo>
                        <a:pt x="38" y="131"/>
                        <a:pt x="47" y="133"/>
                        <a:pt x="47" y="127"/>
                      </a:cubicBezTo>
                      <a:cubicBezTo>
                        <a:pt x="47" y="126"/>
                        <a:pt x="46" y="125"/>
                        <a:pt x="46" y="124"/>
                      </a:cubicBezTo>
                      <a:cubicBezTo>
                        <a:pt x="44" y="126"/>
                        <a:pt x="41" y="128"/>
                        <a:pt x="38" y="128"/>
                      </a:cubicBezTo>
                      <a:cubicBezTo>
                        <a:pt x="32" y="128"/>
                        <a:pt x="30" y="123"/>
                        <a:pt x="26" y="123"/>
                      </a:cubicBezTo>
                      <a:cubicBezTo>
                        <a:pt x="23" y="123"/>
                        <a:pt x="23" y="125"/>
                        <a:pt x="21" y="125"/>
                      </a:cubicBezTo>
                      <a:cubicBezTo>
                        <a:pt x="20" y="125"/>
                        <a:pt x="19" y="124"/>
                        <a:pt x="19" y="123"/>
                      </a:cubicBezTo>
                      <a:cubicBezTo>
                        <a:pt x="19" y="116"/>
                        <a:pt x="31" y="116"/>
                        <a:pt x="31" y="109"/>
                      </a:cubicBezTo>
                      <a:cubicBezTo>
                        <a:pt x="31" y="103"/>
                        <a:pt x="28" y="101"/>
                        <a:pt x="28" y="96"/>
                      </a:cubicBezTo>
                      <a:cubicBezTo>
                        <a:pt x="36" y="96"/>
                        <a:pt x="45" y="92"/>
                        <a:pt x="48" y="88"/>
                      </a:cubicBezTo>
                      <a:cubicBezTo>
                        <a:pt x="48" y="81"/>
                        <a:pt x="48" y="81"/>
                        <a:pt x="48" y="81"/>
                      </a:cubicBezTo>
                      <a:cubicBezTo>
                        <a:pt x="43" y="82"/>
                        <a:pt x="37" y="81"/>
                        <a:pt x="37" y="77"/>
                      </a:cubicBezTo>
                      <a:cubicBezTo>
                        <a:pt x="37" y="73"/>
                        <a:pt x="39" y="72"/>
                        <a:pt x="40" y="70"/>
                      </a:cubicBezTo>
                      <a:cubicBezTo>
                        <a:pt x="39" y="70"/>
                        <a:pt x="38" y="70"/>
                        <a:pt x="36" y="70"/>
                      </a:cubicBezTo>
                      <a:cubicBezTo>
                        <a:pt x="32" y="70"/>
                        <a:pt x="30" y="72"/>
                        <a:pt x="26" y="72"/>
                      </a:cubicBezTo>
                      <a:cubicBezTo>
                        <a:pt x="22" y="72"/>
                        <a:pt x="19" y="72"/>
                        <a:pt x="19" y="69"/>
                      </a:cubicBezTo>
                      <a:cubicBezTo>
                        <a:pt x="19" y="65"/>
                        <a:pt x="23" y="63"/>
                        <a:pt x="23" y="59"/>
                      </a:cubicBezTo>
                      <a:cubicBezTo>
                        <a:pt x="23" y="55"/>
                        <a:pt x="22" y="55"/>
                        <a:pt x="23" y="51"/>
                      </a:cubicBezTo>
                      <a:cubicBezTo>
                        <a:pt x="20" y="51"/>
                        <a:pt x="17" y="50"/>
                        <a:pt x="16" y="49"/>
                      </a:cubicBezTo>
                      <a:cubicBezTo>
                        <a:pt x="14" y="52"/>
                        <a:pt x="15" y="54"/>
                        <a:pt x="16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2"/>
                        <a:pt x="12" y="51"/>
                        <a:pt x="12" y="48"/>
                      </a:cubicBezTo>
                      <a:cubicBezTo>
                        <a:pt x="12" y="47"/>
                        <a:pt x="13" y="46"/>
                        <a:pt x="14" y="45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2" y="41"/>
                        <a:pt x="8" y="40"/>
                        <a:pt x="8" y="38"/>
                      </a:cubicBezTo>
                      <a:cubicBezTo>
                        <a:pt x="8" y="36"/>
                        <a:pt x="11" y="32"/>
                        <a:pt x="11" y="32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4" y="27"/>
                        <a:pt x="0" y="26"/>
                        <a:pt x="0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3"/>
                        <a:pt x="10" y="24"/>
                        <a:pt x="11" y="24"/>
                      </a:cubicBezTo>
                      <a:cubicBezTo>
                        <a:pt x="12" y="24"/>
                        <a:pt x="12" y="22"/>
                        <a:pt x="12" y="21"/>
                      </a:cubicBezTo>
                      <a:cubicBezTo>
                        <a:pt x="12" y="21"/>
                        <a:pt x="10" y="20"/>
                        <a:pt x="10" y="19"/>
                      </a:cubicBezTo>
                      <a:cubicBezTo>
                        <a:pt x="10" y="15"/>
                        <a:pt x="13" y="14"/>
                        <a:pt x="16" y="14"/>
                      </a:cubicBezTo>
                      <a:cubicBezTo>
                        <a:pt x="16" y="10"/>
                        <a:pt x="18" y="8"/>
                        <a:pt x="18" y="6"/>
                      </a:cubicBezTo>
                      <a:cubicBezTo>
                        <a:pt x="18" y="4"/>
                        <a:pt x="23" y="0"/>
                        <a:pt x="25" y="0"/>
                      </a:cubicBezTo>
                      <a:cubicBezTo>
                        <a:pt x="30" y="0"/>
                        <a:pt x="35" y="0"/>
                        <a:pt x="38" y="0"/>
                      </a:cubicBezTo>
                      <a:cubicBezTo>
                        <a:pt x="40" y="0"/>
                        <a:pt x="42" y="3"/>
                        <a:pt x="42" y="4"/>
                      </a:cubicBezTo>
                      <a:cubicBezTo>
                        <a:pt x="42" y="10"/>
                        <a:pt x="33" y="10"/>
                        <a:pt x="31" y="16"/>
                      </a:cubicBezTo>
                      <a:cubicBezTo>
                        <a:pt x="31" y="17"/>
                        <a:pt x="32" y="18"/>
                        <a:pt x="33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32"/>
                        <a:pt x="47" y="37"/>
                        <a:pt x="47" y="46"/>
                      </a:cubicBezTo>
                      <a:cubicBezTo>
                        <a:pt x="45" y="47"/>
                        <a:pt x="44" y="48"/>
                        <a:pt x="43" y="50"/>
                      </a:cubicBezTo>
                      <a:cubicBezTo>
                        <a:pt x="48" y="51"/>
                        <a:pt x="50" y="49"/>
                        <a:pt x="53" y="50"/>
                      </a:cubicBezTo>
                      <a:cubicBezTo>
                        <a:pt x="62" y="53"/>
                        <a:pt x="60" y="63"/>
                        <a:pt x="66" y="69"/>
                      </a:cubicBezTo>
                      <a:cubicBezTo>
                        <a:pt x="73" y="76"/>
                        <a:pt x="84" y="79"/>
                        <a:pt x="84" y="89"/>
                      </a:cubicBezTo>
                      <a:cubicBezTo>
                        <a:pt x="84" y="93"/>
                        <a:pt x="89" y="95"/>
                        <a:pt x="89" y="99"/>
                      </a:cubicBezTo>
                      <a:cubicBezTo>
                        <a:pt x="89" y="100"/>
                        <a:pt x="88" y="101"/>
                        <a:pt x="87" y="102"/>
                      </a:cubicBezTo>
                      <a:cubicBezTo>
                        <a:pt x="87" y="105"/>
                        <a:pt x="87" y="105"/>
                        <a:pt x="87" y="105"/>
                      </a:cubicBezTo>
                      <a:cubicBezTo>
                        <a:pt x="90" y="104"/>
                        <a:pt x="90" y="103"/>
                        <a:pt x="92" y="102"/>
                      </a:cubicBezTo>
                      <a:lnTo>
                        <a:pt x="90" y="1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5" name="Freeform 31"/>
                <p:cNvSpPr>
                  <a:spLocks/>
                </p:cNvSpPr>
                <p:nvPr/>
              </p:nvSpPr>
              <p:spPr bwMode="auto">
                <a:xfrm>
                  <a:off x="4592638" y="2203450"/>
                  <a:ext cx="46038" cy="3016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7" y="10"/>
                    </a:cxn>
                    <a:cxn ang="0">
                      <a:pos x="27" y="21"/>
                    </a:cxn>
                    <a:cxn ang="0">
                      <a:pos x="30" y="23"/>
                    </a:cxn>
                    <a:cxn ang="0">
                      <a:pos x="33" y="20"/>
                    </a:cxn>
                    <a:cxn ang="0">
                      <a:pos x="31" y="13"/>
                    </a:cxn>
                    <a:cxn ang="0">
                      <a:pos x="33" y="8"/>
                    </a:cxn>
                    <a:cxn ang="0">
                      <a:pos x="35" y="3"/>
                    </a:cxn>
                    <a:cxn ang="0">
                      <a:pos x="20" y="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5" h="23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10"/>
                        <a:pt x="5" y="10"/>
                        <a:pt x="7" y="10"/>
                      </a:cubicBezTo>
                      <a:cubicBezTo>
                        <a:pt x="14" y="12"/>
                        <a:pt x="19" y="20"/>
                        <a:pt x="27" y="21"/>
                      </a:cubicBezTo>
                      <a:cubicBezTo>
                        <a:pt x="27" y="23"/>
                        <a:pt x="29" y="23"/>
                        <a:pt x="30" y="23"/>
                      </a:cubicBezTo>
                      <a:cubicBezTo>
                        <a:pt x="32" y="23"/>
                        <a:pt x="33" y="21"/>
                        <a:pt x="33" y="20"/>
                      </a:cubicBezTo>
                      <a:cubicBezTo>
                        <a:pt x="33" y="17"/>
                        <a:pt x="31" y="16"/>
                        <a:pt x="31" y="13"/>
                      </a:cubicBezTo>
                      <a:cubicBezTo>
                        <a:pt x="31" y="11"/>
                        <a:pt x="33" y="8"/>
                        <a:pt x="33" y="8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8" y="2"/>
                        <a:pt x="25" y="6"/>
                        <a:pt x="20" y="6"/>
                      </a:cubicBezTo>
                      <a:cubicBezTo>
                        <a:pt x="14" y="6"/>
                        <a:pt x="10" y="0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6" name="Freeform 32"/>
                <p:cNvSpPr>
                  <a:spLocks/>
                </p:cNvSpPr>
                <p:nvPr/>
              </p:nvSpPr>
              <p:spPr bwMode="auto">
                <a:xfrm>
                  <a:off x="4527550" y="2111375"/>
                  <a:ext cx="15875" cy="30163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2" y="5"/>
                    </a:cxn>
                    <a:cxn ang="0">
                      <a:pos x="8" y="23"/>
                    </a:cxn>
                    <a:cxn ang="0">
                      <a:pos x="0" y="6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2" h="23">
                      <a:moveTo>
                        <a:pt x="3" y="5"/>
                      </a:moveTo>
                      <a:cubicBezTo>
                        <a:pt x="6" y="5"/>
                        <a:pt x="8" y="1"/>
                        <a:pt x="10" y="0"/>
                      </a:cubicBezTo>
                      <a:cubicBezTo>
                        <a:pt x="10" y="3"/>
                        <a:pt x="11" y="5"/>
                        <a:pt x="12" y="5"/>
                      </a:cubicBezTo>
                      <a:cubicBezTo>
                        <a:pt x="11" y="11"/>
                        <a:pt x="10" y="20"/>
                        <a:pt x="8" y="23"/>
                      </a:cubicBezTo>
                      <a:cubicBezTo>
                        <a:pt x="4" y="22"/>
                        <a:pt x="2" y="9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7" name="Freeform 33"/>
                <p:cNvSpPr>
                  <a:spLocks/>
                </p:cNvSpPr>
                <p:nvPr/>
              </p:nvSpPr>
              <p:spPr bwMode="auto">
                <a:xfrm>
                  <a:off x="4524375" y="2144713"/>
                  <a:ext cx="25400" cy="44450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6"/>
                    </a:cxn>
                    <a:cxn ang="0">
                      <a:pos x="9" y="0"/>
                    </a:cxn>
                    <a:cxn ang="0">
                      <a:pos x="15" y="3"/>
                    </a:cxn>
                    <a:cxn ang="0">
                      <a:pos x="18" y="21"/>
                    </a:cxn>
                    <a:cxn ang="0">
                      <a:pos x="6" y="33"/>
                    </a:cxn>
                    <a:cxn ang="0">
                      <a:pos x="2" y="24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9" h="33">
                      <a:moveTo>
                        <a:pt x="5" y="15"/>
                      </a:moveTo>
                      <a:cubicBezTo>
                        <a:pt x="5" y="12"/>
                        <a:pt x="1" y="9"/>
                        <a:pt x="0" y="6"/>
                      </a:cubicBezTo>
                      <a:cubicBezTo>
                        <a:pt x="5" y="4"/>
                        <a:pt x="5" y="0"/>
                        <a:pt x="9" y="0"/>
                      </a:cubicBezTo>
                      <a:cubicBezTo>
                        <a:pt x="13" y="0"/>
                        <a:pt x="14" y="3"/>
                        <a:pt x="15" y="3"/>
                      </a:cubicBezTo>
                      <a:cubicBezTo>
                        <a:pt x="19" y="10"/>
                        <a:pt x="18" y="14"/>
                        <a:pt x="18" y="21"/>
                      </a:cubicBezTo>
                      <a:cubicBezTo>
                        <a:pt x="18" y="27"/>
                        <a:pt x="10" y="33"/>
                        <a:pt x="6" y="33"/>
                      </a:cubicBezTo>
                      <a:cubicBezTo>
                        <a:pt x="2" y="33"/>
                        <a:pt x="2" y="27"/>
                        <a:pt x="2" y="24"/>
                      </a:cubicBezTo>
                      <a:cubicBezTo>
                        <a:pt x="2" y="20"/>
                        <a:pt x="5" y="18"/>
                        <a:pt x="5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8" name="Freeform 34"/>
                <p:cNvSpPr>
                  <a:spLocks/>
                </p:cNvSpPr>
                <p:nvPr/>
              </p:nvSpPr>
              <p:spPr bwMode="auto">
                <a:xfrm>
                  <a:off x="4429125" y="2171700"/>
                  <a:ext cx="12700" cy="9525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6" y="7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9" h="7">
                      <a:moveTo>
                        <a:pt x="9" y="5"/>
                      </a:moveTo>
                      <a:cubicBezTo>
                        <a:pt x="9" y="6"/>
                        <a:pt x="7" y="7"/>
                        <a:pt x="6" y="7"/>
                      </a:cubicBezTo>
                      <a:cubicBezTo>
                        <a:pt x="4" y="7"/>
                        <a:pt x="1" y="3"/>
                        <a:pt x="0" y="3"/>
                      </a:cubicBezTo>
                      <a:cubicBezTo>
                        <a:pt x="3" y="2"/>
                        <a:pt x="5" y="0"/>
                        <a:pt x="7" y="0"/>
                      </a:cubicBezTo>
                      <a:cubicBezTo>
                        <a:pt x="7" y="1"/>
                        <a:pt x="9" y="3"/>
                        <a:pt x="9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9" name="Freeform 35"/>
                <p:cNvSpPr>
                  <a:spLocks/>
                </p:cNvSpPr>
                <p:nvPr/>
              </p:nvSpPr>
              <p:spPr bwMode="auto">
                <a:xfrm>
                  <a:off x="4551363" y="183356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9" y="0"/>
                    </a:cxn>
                    <a:cxn ang="0">
                      <a:pos x="12" y="9"/>
                    </a:cxn>
                    <a:cxn ang="0">
                      <a:pos x="11" y="14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12" h="14">
                      <a:moveTo>
                        <a:pt x="11" y="10"/>
                      </a:moveTo>
                      <a:cubicBezTo>
                        <a:pt x="5" y="10"/>
                        <a:pt x="0" y="9"/>
                        <a:pt x="0" y="5"/>
                      </a:cubicBezTo>
                      <a:cubicBezTo>
                        <a:pt x="0" y="3"/>
                        <a:pt x="0" y="2"/>
                        <a:pt x="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6"/>
                        <a:pt x="12" y="5"/>
                        <a:pt x="12" y="9"/>
                      </a:cubicBezTo>
                      <a:cubicBezTo>
                        <a:pt x="12" y="13"/>
                        <a:pt x="11" y="12"/>
                        <a:pt x="11" y="14"/>
                      </a:cubicBezTo>
                      <a:cubicBezTo>
                        <a:pt x="11" y="13"/>
                        <a:pt x="11" y="12"/>
                        <a:pt x="11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37"/>
                <p:cNvSpPr>
                  <a:spLocks/>
                </p:cNvSpPr>
                <p:nvPr/>
              </p:nvSpPr>
              <p:spPr bwMode="auto">
                <a:xfrm>
                  <a:off x="4684713" y="1773238"/>
                  <a:ext cx="15875" cy="23813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" y="17"/>
                    </a:cxn>
                    <a:cxn ang="0">
                      <a:pos x="1" y="11"/>
                    </a:cxn>
                    <a:cxn ang="0">
                      <a:pos x="11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11" h="17">
                      <a:moveTo>
                        <a:pt x="8" y="6"/>
                      </a:moveTo>
                      <a:cubicBezTo>
                        <a:pt x="8" y="11"/>
                        <a:pt x="4" y="13"/>
                        <a:pt x="1" y="17"/>
                      </a:cubicBezTo>
                      <a:cubicBezTo>
                        <a:pt x="0" y="15"/>
                        <a:pt x="1" y="14"/>
                        <a:pt x="1" y="11"/>
                      </a:cubicBezTo>
                      <a:cubicBezTo>
                        <a:pt x="1" y="9"/>
                        <a:pt x="3" y="1"/>
                        <a:pt x="11" y="0"/>
                      </a:cubicBezTo>
                      <a:cubicBezTo>
                        <a:pt x="10" y="2"/>
                        <a:pt x="8" y="4"/>
                        <a:pt x="8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Freeform 38"/>
                <p:cNvSpPr>
                  <a:spLocks/>
                </p:cNvSpPr>
                <p:nvPr/>
              </p:nvSpPr>
              <p:spPr bwMode="auto">
                <a:xfrm>
                  <a:off x="4746625" y="1744663"/>
                  <a:ext cx="20638" cy="26988"/>
                </a:xfrm>
                <a:custGeom>
                  <a:avLst/>
                  <a:gdLst/>
                  <a:ahLst/>
                  <a:cxnLst>
                    <a:cxn ang="0">
                      <a:pos x="12" y="10"/>
                    </a:cxn>
                    <a:cxn ang="0">
                      <a:pos x="12" y="16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10" y="10"/>
                    </a:cxn>
                    <a:cxn ang="0">
                      <a:pos x="7" y="5"/>
                    </a:cxn>
                    <a:cxn ang="0">
                      <a:pos x="11" y="0"/>
                    </a:cxn>
                    <a:cxn ang="0">
                      <a:pos x="16" y="5"/>
                    </a:cxn>
                    <a:cxn ang="0">
                      <a:pos x="12" y="10"/>
                    </a:cxn>
                  </a:cxnLst>
                  <a:rect l="0" t="0" r="r" b="b"/>
                  <a:pathLst>
                    <a:path w="16" h="20">
                      <a:moveTo>
                        <a:pt x="12" y="10"/>
                      </a:moveTo>
                      <a:cubicBezTo>
                        <a:pt x="12" y="12"/>
                        <a:pt x="12" y="14"/>
                        <a:pt x="12" y="16"/>
                      </a:cubicBezTo>
                      <a:cubicBezTo>
                        <a:pt x="12" y="17"/>
                        <a:pt x="6" y="20"/>
                        <a:pt x="5" y="20"/>
                      </a:cubicBezTo>
                      <a:cubicBezTo>
                        <a:pt x="1" y="20"/>
                        <a:pt x="0" y="16"/>
                        <a:pt x="0" y="13"/>
                      </a:cubicBezTo>
                      <a:cubicBezTo>
                        <a:pt x="4" y="13"/>
                        <a:pt x="6" y="10"/>
                        <a:pt x="10" y="10"/>
                      </a:cubicBezTo>
                      <a:cubicBezTo>
                        <a:pt x="9" y="8"/>
                        <a:pt x="7" y="7"/>
                        <a:pt x="7" y="5"/>
                      </a:cubicBezTo>
                      <a:cubicBezTo>
                        <a:pt x="7" y="2"/>
                        <a:pt x="11" y="0"/>
                        <a:pt x="11" y="0"/>
                      </a:cubicBezTo>
                      <a:cubicBezTo>
                        <a:pt x="13" y="3"/>
                        <a:pt x="14" y="4"/>
                        <a:pt x="16" y="5"/>
                      </a:cubicBezTo>
                      <a:cubicBezTo>
                        <a:pt x="15" y="7"/>
                        <a:pt x="13" y="10"/>
                        <a:pt x="12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0" name="Group 363"/>
            <p:cNvGrpSpPr/>
            <p:nvPr/>
          </p:nvGrpSpPr>
          <p:grpSpPr>
            <a:xfrm>
              <a:off x="5798656" y="2555178"/>
              <a:ext cx="691371" cy="603960"/>
              <a:chOff x="6275388" y="2879725"/>
              <a:chExt cx="966788" cy="844551"/>
            </a:xfrm>
            <a:grpFill/>
          </p:grpSpPr>
          <p:sp>
            <p:nvSpPr>
              <p:cNvPr id="79" name="Freeform 9"/>
              <p:cNvSpPr>
                <a:spLocks/>
              </p:cNvSpPr>
              <p:nvPr/>
            </p:nvSpPr>
            <p:spPr bwMode="auto">
              <a:xfrm>
                <a:off x="6567488" y="2879725"/>
                <a:ext cx="339725" cy="1762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160" y="39"/>
                  </a:cxn>
                  <a:cxn ang="0">
                    <a:pos x="173" y="45"/>
                  </a:cxn>
                  <a:cxn ang="0">
                    <a:pos x="179" y="49"/>
                  </a:cxn>
                  <a:cxn ang="0">
                    <a:pos x="203" y="71"/>
                  </a:cxn>
                  <a:cxn ang="0">
                    <a:pos x="217" y="78"/>
                  </a:cxn>
                  <a:cxn ang="0">
                    <a:pos x="208" y="85"/>
                  </a:cxn>
                  <a:cxn ang="0">
                    <a:pos x="217" y="96"/>
                  </a:cxn>
                  <a:cxn ang="0">
                    <a:pos x="224" y="108"/>
                  </a:cxn>
                  <a:cxn ang="0">
                    <a:pos x="233" y="113"/>
                  </a:cxn>
                  <a:cxn ang="0">
                    <a:pos x="237" y="118"/>
                  </a:cxn>
                  <a:cxn ang="0">
                    <a:pos x="242" y="119"/>
                  </a:cxn>
                  <a:cxn ang="0">
                    <a:pos x="247" y="124"/>
                  </a:cxn>
                  <a:cxn ang="0">
                    <a:pos x="255" y="126"/>
                  </a:cxn>
                  <a:cxn ang="0">
                    <a:pos x="250" y="133"/>
                  </a:cxn>
                  <a:cxn ang="0">
                    <a:pos x="247" y="133"/>
                  </a:cxn>
                  <a:cxn ang="0">
                    <a:pos x="239" y="127"/>
                  </a:cxn>
                  <a:cxn ang="0">
                    <a:pos x="227" y="127"/>
                  </a:cxn>
                  <a:cxn ang="0">
                    <a:pos x="210" y="116"/>
                  </a:cxn>
                  <a:cxn ang="0">
                    <a:pos x="206" y="113"/>
                  </a:cxn>
                  <a:cxn ang="0">
                    <a:pos x="175" y="92"/>
                  </a:cxn>
                  <a:cxn ang="0">
                    <a:pos x="158" y="103"/>
                  </a:cxn>
                  <a:cxn ang="0">
                    <a:pos x="156" y="113"/>
                  </a:cxn>
                  <a:cxn ang="0">
                    <a:pos x="139" y="113"/>
                  </a:cxn>
                  <a:cxn ang="0">
                    <a:pos x="113" y="100"/>
                  </a:cxn>
                  <a:cxn ang="0">
                    <a:pos x="107" y="102"/>
                  </a:cxn>
                  <a:cxn ang="0">
                    <a:pos x="98" y="102"/>
                  </a:cxn>
                  <a:cxn ang="0">
                    <a:pos x="90" y="99"/>
                  </a:cxn>
                  <a:cxn ang="0">
                    <a:pos x="101" y="90"/>
                  </a:cxn>
                  <a:cxn ang="0">
                    <a:pos x="96" y="71"/>
                  </a:cxn>
                  <a:cxn ang="0">
                    <a:pos x="77" y="59"/>
                  </a:cxn>
                  <a:cxn ang="0">
                    <a:pos x="53" y="54"/>
                  </a:cxn>
                  <a:cxn ang="0">
                    <a:pos x="37" y="45"/>
                  </a:cxn>
                  <a:cxn ang="0">
                    <a:pos x="37" y="41"/>
                  </a:cxn>
                  <a:cxn ang="0">
                    <a:pos x="30" y="49"/>
                  </a:cxn>
                  <a:cxn ang="0">
                    <a:pos x="26" y="48"/>
                  </a:cxn>
                  <a:cxn ang="0">
                    <a:pos x="24" y="38"/>
                  </a:cxn>
                  <a:cxn ang="0">
                    <a:pos x="16" y="33"/>
                  </a:cxn>
                  <a:cxn ang="0">
                    <a:pos x="38" y="25"/>
                  </a:cxn>
                  <a:cxn ang="0">
                    <a:pos x="35" y="25"/>
                  </a:cxn>
                  <a:cxn ang="0">
                    <a:pos x="23" y="27"/>
                  </a:cxn>
                  <a:cxn ang="0">
                    <a:pos x="16" y="26"/>
                  </a:cxn>
                  <a:cxn ang="0">
                    <a:pos x="14" y="22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23" y="0"/>
                  </a:cxn>
                  <a:cxn ang="0">
                    <a:pos x="44" y="9"/>
                  </a:cxn>
                  <a:cxn ang="0">
                    <a:pos x="44" y="25"/>
                  </a:cxn>
                  <a:cxn ang="0">
                    <a:pos x="50" y="29"/>
                  </a:cxn>
                  <a:cxn ang="0">
                    <a:pos x="59" y="38"/>
                  </a:cxn>
                  <a:cxn ang="0">
                    <a:pos x="67" y="30"/>
                  </a:cxn>
                  <a:cxn ang="0">
                    <a:pos x="78" y="25"/>
                  </a:cxn>
                  <a:cxn ang="0">
                    <a:pos x="92" y="14"/>
                  </a:cxn>
                  <a:cxn ang="0">
                    <a:pos x="98" y="17"/>
                  </a:cxn>
                  <a:cxn ang="0">
                    <a:pos x="109" y="25"/>
                  </a:cxn>
                  <a:cxn ang="0">
                    <a:pos x="121" y="25"/>
                  </a:cxn>
                  <a:cxn ang="0">
                    <a:pos x="130" y="29"/>
                  </a:cxn>
                  <a:cxn ang="0">
                    <a:pos x="130" y="30"/>
                  </a:cxn>
                  <a:cxn ang="0">
                    <a:pos x="128" y="28"/>
                  </a:cxn>
                </a:cxnLst>
                <a:rect l="0" t="0" r="r" b="b"/>
                <a:pathLst>
                  <a:path w="255" h="133">
                    <a:moveTo>
                      <a:pt x="128" y="28"/>
                    </a:moveTo>
                    <a:cubicBezTo>
                      <a:pt x="133" y="33"/>
                      <a:pt x="149" y="39"/>
                      <a:pt x="160" y="39"/>
                    </a:cubicBezTo>
                    <a:cubicBezTo>
                      <a:pt x="165" y="39"/>
                      <a:pt x="168" y="45"/>
                      <a:pt x="173" y="45"/>
                    </a:cubicBezTo>
                    <a:cubicBezTo>
                      <a:pt x="173" y="48"/>
                      <a:pt x="176" y="49"/>
                      <a:pt x="179" y="49"/>
                    </a:cubicBezTo>
                    <a:cubicBezTo>
                      <a:pt x="193" y="54"/>
                      <a:pt x="192" y="66"/>
                      <a:pt x="203" y="71"/>
                    </a:cubicBezTo>
                    <a:cubicBezTo>
                      <a:pt x="207" y="73"/>
                      <a:pt x="217" y="68"/>
                      <a:pt x="217" y="78"/>
                    </a:cubicBezTo>
                    <a:cubicBezTo>
                      <a:pt x="217" y="83"/>
                      <a:pt x="208" y="81"/>
                      <a:pt x="208" y="85"/>
                    </a:cubicBezTo>
                    <a:cubicBezTo>
                      <a:pt x="208" y="87"/>
                      <a:pt x="216" y="95"/>
                      <a:pt x="217" y="96"/>
                    </a:cubicBezTo>
                    <a:cubicBezTo>
                      <a:pt x="221" y="100"/>
                      <a:pt x="220" y="103"/>
                      <a:pt x="224" y="108"/>
                    </a:cubicBezTo>
                    <a:cubicBezTo>
                      <a:pt x="225" y="111"/>
                      <a:pt x="230" y="113"/>
                      <a:pt x="233" y="113"/>
                    </a:cubicBezTo>
                    <a:cubicBezTo>
                      <a:pt x="235" y="113"/>
                      <a:pt x="236" y="116"/>
                      <a:pt x="237" y="118"/>
                    </a:cubicBezTo>
                    <a:cubicBezTo>
                      <a:pt x="238" y="120"/>
                      <a:pt x="240" y="118"/>
                      <a:pt x="242" y="119"/>
                    </a:cubicBezTo>
                    <a:cubicBezTo>
                      <a:pt x="245" y="119"/>
                      <a:pt x="246" y="122"/>
                      <a:pt x="247" y="124"/>
                    </a:cubicBezTo>
                    <a:cubicBezTo>
                      <a:pt x="247" y="126"/>
                      <a:pt x="254" y="125"/>
                      <a:pt x="255" y="126"/>
                    </a:cubicBezTo>
                    <a:cubicBezTo>
                      <a:pt x="253" y="127"/>
                      <a:pt x="250" y="130"/>
                      <a:pt x="250" y="133"/>
                    </a:cubicBezTo>
                    <a:cubicBezTo>
                      <a:pt x="249" y="133"/>
                      <a:pt x="248" y="133"/>
                      <a:pt x="247" y="133"/>
                    </a:cubicBezTo>
                    <a:cubicBezTo>
                      <a:pt x="246" y="133"/>
                      <a:pt x="240" y="128"/>
                      <a:pt x="239" y="127"/>
                    </a:cubicBezTo>
                    <a:cubicBezTo>
                      <a:pt x="227" y="127"/>
                      <a:pt x="227" y="127"/>
                      <a:pt x="227" y="127"/>
                    </a:cubicBezTo>
                    <a:cubicBezTo>
                      <a:pt x="221" y="126"/>
                      <a:pt x="210" y="121"/>
                      <a:pt x="210" y="116"/>
                    </a:cubicBezTo>
                    <a:cubicBezTo>
                      <a:pt x="210" y="115"/>
                      <a:pt x="207" y="114"/>
                      <a:pt x="206" y="113"/>
                    </a:cubicBezTo>
                    <a:cubicBezTo>
                      <a:pt x="197" y="104"/>
                      <a:pt x="189" y="92"/>
                      <a:pt x="175" y="92"/>
                    </a:cubicBezTo>
                    <a:cubicBezTo>
                      <a:pt x="164" y="92"/>
                      <a:pt x="165" y="100"/>
                      <a:pt x="158" y="103"/>
                    </a:cubicBezTo>
                    <a:cubicBezTo>
                      <a:pt x="160" y="108"/>
                      <a:pt x="156" y="110"/>
                      <a:pt x="156" y="113"/>
                    </a:cubicBezTo>
                    <a:cubicBezTo>
                      <a:pt x="146" y="113"/>
                      <a:pt x="144" y="113"/>
                      <a:pt x="139" y="113"/>
                    </a:cubicBezTo>
                    <a:cubicBezTo>
                      <a:pt x="128" y="113"/>
                      <a:pt x="125" y="100"/>
                      <a:pt x="113" y="100"/>
                    </a:cubicBezTo>
                    <a:cubicBezTo>
                      <a:pt x="112" y="100"/>
                      <a:pt x="107" y="100"/>
                      <a:pt x="107" y="102"/>
                    </a:cubicBezTo>
                    <a:cubicBezTo>
                      <a:pt x="98" y="102"/>
                      <a:pt x="98" y="102"/>
                      <a:pt x="98" y="102"/>
                    </a:cubicBezTo>
                    <a:cubicBezTo>
                      <a:pt x="94" y="102"/>
                      <a:pt x="90" y="102"/>
                      <a:pt x="90" y="99"/>
                    </a:cubicBezTo>
                    <a:cubicBezTo>
                      <a:pt x="90" y="93"/>
                      <a:pt x="99" y="91"/>
                      <a:pt x="101" y="90"/>
                    </a:cubicBezTo>
                    <a:cubicBezTo>
                      <a:pt x="95" y="84"/>
                      <a:pt x="98" y="78"/>
                      <a:pt x="96" y="71"/>
                    </a:cubicBezTo>
                    <a:cubicBezTo>
                      <a:pt x="94" y="66"/>
                      <a:pt x="82" y="61"/>
                      <a:pt x="77" y="59"/>
                    </a:cubicBezTo>
                    <a:cubicBezTo>
                      <a:pt x="72" y="56"/>
                      <a:pt x="60" y="54"/>
                      <a:pt x="53" y="54"/>
                    </a:cubicBezTo>
                    <a:cubicBezTo>
                      <a:pt x="47" y="54"/>
                      <a:pt x="44" y="43"/>
                      <a:pt x="37" y="45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4"/>
                      <a:pt x="34" y="49"/>
                      <a:pt x="30" y="49"/>
                    </a:cubicBezTo>
                    <a:cubicBezTo>
                      <a:pt x="29" y="49"/>
                      <a:pt x="26" y="49"/>
                      <a:pt x="26" y="48"/>
                    </a:cubicBezTo>
                    <a:cubicBezTo>
                      <a:pt x="24" y="43"/>
                      <a:pt x="26" y="41"/>
                      <a:pt x="24" y="38"/>
                    </a:cubicBezTo>
                    <a:cubicBezTo>
                      <a:pt x="22" y="34"/>
                      <a:pt x="17" y="36"/>
                      <a:pt x="16" y="33"/>
                    </a:cubicBezTo>
                    <a:cubicBezTo>
                      <a:pt x="22" y="29"/>
                      <a:pt x="35" y="30"/>
                      <a:pt x="38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0" y="26"/>
                      <a:pt x="27" y="27"/>
                      <a:pt x="23" y="27"/>
                    </a:cubicBezTo>
                    <a:cubicBezTo>
                      <a:pt x="20" y="27"/>
                      <a:pt x="19" y="26"/>
                      <a:pt x="16" y="26"/>
                    </a:cubicBezTo>
                    <a:cubicBezTo>
                      <a:pt x="15" y="25"/>
                      <a:pt x="14" y="23"/>
                      <a:pt x="14" y="22"/>
                    </a:cubicBezTo>
                    <a:cubicBezTo>
                      <a:pt x="11" y="15"/>
                      <a:pt x="0" y="18"/>
                      <a:pt x="0" y="12"/>
                    </a:cubicBezTo>
                    <a:cubicBezTo>
                      <a:pt x="0" y="9"/>
                      <a:pt x="4" y="8"/>
                      <a:pt x="6" y="8"/>
                    </a:cubicBezTo>
                    <a:cubicBezTo>
                      <a:pt x="12" y="8"/>
                      <a:pt x="15" y="0"/>
                      <a:pt x="23" y="0"/>
                    </a:cubicBezTo>
                    <a:cubicBezTo>
                      <a:pt x="30" y="0"/>
                      <a:pt x="36" y="7"/>
                      <a:pt x="44" y="9"/>
                    </a:cubicBezTo>
                    <a:cubicBezTo>
                      <a:pt x="44" y="15"/>
                      <a:pt x="44" y="22"/>
                      <a:pt x="44" y="25"/>
                    </a:cubicBezTo>
                    <a:cubicBezTo>
                      <a:pt x="44" y="27"/>
                      <a:pt x="46" y="29"/>
                      <a:pt x="50" y="29"/>
                    </a:cubicBezTo>
                    <a:cubicBezTo>
                      <a:pt x="50" y="31"/>
                      <a:pt x="56" y="38"/>
                      <a:pt x="59" y="38"/>
                    </a:cubicBezTo>
                    <a:cubicBezTo>
                      <a:pt x="62" y="38"/>
                      <a:pt x="66" y="31"/>
                      <a:pt x="67" y="30"/>
                    </a:cubicBezTo>
                    <a:cubicBezTo>
                      <a:pt x="71" y="27"/>
                      <a:pt x="71" y="26"/>
                      <a:pt x="78" y="25"/>
                    </a:cubicBezTo>
                    <a:cubicBezTo>
                      <a:pt x="82" y="23"/>
                      <a:pt x="87" y="15"/>
                      <a:pt x="92" y="14"/>
                    </a:cubicBezTo>
                    <a:cubicBezTo>
                      <a:pt x="93" y="17"/>
                      <a:pt x="96" y="16"/>
                      <a:pt x="98" y="17"/>
                    </a:cubicBezTo>
                    <a:cubicBezTo>
                      <a:pt x="103" y="18"/>
                      <a:pt x="106" y="24"/>
                      <a:pt x="109" y="25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3" y="27"/>
                      <a:pt x="128" y="29"/>
                      <a:pt x="130" y="29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128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80" name="Group 361"/>
              <p:cNvGrpSpPr/>
              <p:nvPr/>
            </p:nvGrpSpPr>
            <p:grpSpPr>
              <a:xfrm>
                <a:off x="6275388" y="2917825"/>
                <a:ext cx="966788" cy="806451"/>
                <a:chOff x="6275388" y="2917825"/>
                <a:chExt cx="966788" cy="806451"/>
              </a:xfrm>
              <a:grpFill/>
            </p:grpSpPr>
            <p:sp>
              <p:nvSpPr>
                <p:cNvPr id="81" name="Freeform 7"/>
                <p:cNvSpPr>
                  <a:spLocks/>
                </p:cNvSpPr>
                <p:nvPr/>
              </p:nvSpPr>
              <p:spPr bwMode="auto">
                <a:xfrm>
                  <a:off x="6623050" y="2968625"/>
                  <a:ext cx="11113" cy="2540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8" y="5"/>
                    </a:cxn>
                    <a:cxn ang="0">
                      <a:pos x="5" y="9"/>
                    </a:cxn>
                    <a:cxn ang="0">
                      <a:pos x="2" y="19"/>
                    </a:cxn>
                    <a:cxn ang="0">
                      <a:pos x="0" y="15"/>
                    </a:cxn>
                    <a:cxn ang="0">
                      <a:pos x="4" y="8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7" y="4"/>
                        <a:pt x="8" y="2"/>
                        <a:pt x="8" y="5"/>
                      </a:cubicBezTo>
                      <a:cubicBezTo>
                        <a:pt x="8" y="8"/>
                        <a:pt x="7" y="9"/>
                        <a:pt x="5" y="9"/>
                      </a:cubicBezTo>
                      <a:cubicBezTo>
                        <a:pt x="5" y="14"/>
                        <a:pt x="6" y="19"/>
                        <a:pt x="2" y="19"/>
                      </a:cubicBezTo>
                      <a:cubicBezTo>
                        <a:pt x="1" y="19"/>
                        <a:pt x="0" y="16"/>
                        <a:pt x="0" y="15"/>
                      </a:cubicBezTo>
                      <a:cubicBezTo>
                        <a:pt x="0" y="11"/>
                        <a:pt x="4" y="10"/>
                        <a:pt x="4" y="8"/>
                      </a:cubicBezTo>
                      <a:cubicBezTo>
                        <a:pt x="4" y="4"/>
                        <a:pt x="3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2" name="Freeform 8"/>
                <p:cNvSpPr>
                  <a:spLocks/>
                </p:cNvSpPr>
                <p:nvPr/>
              </p:nvSpPr>
              <p:spPr bwMode="auto">
                <a:xfrm>
                  <a:off x="6867525" y="2944813"/>
                  <a:ext cx="65088" cy="38100"/>
                </a:xfrm>
                <a:custGeom>
                  <a:avLst/>
                  <a:gdLst/>
                  <a:ahLst/>
                  <a:cxnLst>
                    <a:cxn ang="0">
                      <a:pos x="13" y="27"/>
                    </a:cxn>
                    <a:cxn ang="0">
                      <a:pos x="0" y="18"/>
                    </a:cxn>
                    <a:cxn ang="0">
                      <a:pos x="13" y="18"/>
                    </a:cxn>
                    <a:cxn ang="0">
                      <a:pos x="18" y="17"/>
                    </a:cxn>
                    <a:cxn ang="0">
                      <a:pos x="35" y="13"/>
                    </a:cxn>
                    <a:cxn ang="0">
                      <a:pos x="45" y="0"/>
                    </a:cxn>
                    <a:cxn ang="0">
                      <a:pos x="49" y="7"/>
                    </a:cxn>
                    <a:cxn ang="0">
                      <a:pos x="40" y="22"/>
                    </a:cxn>
                    <a:cxn ang="0">
                      <a:pos x="19" y="29"/>
                    </a:cxn>
                    <a:cxn ang="0">
                      <a:pos x="11" y="25"/>
                    </a:cxn>
                    <a:cxn ang="0">
                      <a:pos x="13" y="27"/>
                    </a:cxn>
                  </a:cxnLst>
                  <a:rect l="0" t="0" r="r" b="b"/>
                  <a:pathLst>
                    <a:path w="49" h="29">
                      <a:moveTo>
                        <a:pt x="13" y="27"/>
                      </a:moveTo>
                      <a:cubicBezTo>
                        <a:pt x="9" y="22"/>
                        <a:pt x="1" y="24"/>
                        <a:pt x="0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8" y="17"/>
                        <a:pt x="18" y="17"/>
                      </a:cubicBezTo>
                      <a:cubicBezTo>
                        <a:pt x="25" y="14"/>
                        <a:pt x="31" y="15"/>
                        <a:pt x="35" y="13"/>
                      </a:cubicBezTo>
                      <a:cubicBezTo>
                        <a:pt x="41" y="10"/>
                        <a:pt x="39" y="0"/>
                        <a:pt x="45" y="0"/>
                      </a:cubicBezTo>
                      <a:cubicBezTo>
                        <a:pt x="48" y="0"/>
                        <a:pt x="49" y="4"/>
                        <a:pt x="49" y="7"/>
                      </a:cubicBezTo>
                      <a:cubicBezTo>
                        <a:pt x="49" y="16"/>
                        <a:pt x="40" y="14"/>
                        <a:pt x="40" y="22"/>
                      </a:cubicBezTo>
                      <a:cubicBezTo>
                        <a:pt x="32" y="24"/>
                        <a:pt x="28" y="29"/>
                        <a:pt x="19" y="29"/>
                      </a:cubicBezTo>
                      <a:cubicBezTo>
                        <a:pt x="17" y="29"/>
                        <a:pt x="11" y="26"/>
                        <a:pt x="11" y="25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3" name="Freeform 10"/>
                <p:cNvSpPr>
                  <a:spLocks/>
                </p:cNvSpPr>
                <p:nvPr/>
              </p:nvSpPr>
              <p:spPr bwMode="auto">
                <a:xfrm>
                  <a:off x="6911975" y="2917825"/>
                  <a:ext cx="34925" cy="34925"/>
                </a:xfrm>
                <a:custGeom>
                  <a:avLst/>
                  <a:gdLst/>
                  <a:ahLst/>
                  <a:cxnLst>
                    <a:cxn ang="0">
                      <a:pos x="23" y="25"/>
                    </a:cxn>
                    <a:cxn ang="0">
                      <a:pos x="19" y="17"/>
                    </a:cxn>
                    <a:cxn ang="0">
                      <a:pos x="8" y="6"/>
                    </a:cxn>
                    <a:cxn ang="0">
                      <a:pos x="0" y="0"/>
                    </a:cxn>
                    <a:cxn ang="0">
                      <a:pos x="18" y="13"/>
                    </a:cxn>
                    <a:cxn ang="0">
                      <a:pos x="26" y="22"/>
                    </a:cxn>
                    <a:cxn ang="0">
                      <a:pos x="26" y="25"/>
                    </a:cxn>
                    <a:cxn ang="0">
                      <a:pos x="23" y="25"/>
                    </a:cxn>
                  </a:cxnLst>
                  <a:rect l="0" t="0" r="r" b="b"/>
                  <a:pathLst>
                    <a:path w="26" h="26">
                      <a:moveTo>
                        <a:pt x="23" y="25"/>
                      </a:moveTo>
                      <a:cubicBezTo>
                        <a:pt x="18" y="24"/>
                        <a:pt x="18" y="21"/>
                        <a:pt x="19" y="17"/>
                      </a:cubicBezTo>
                      <a:cubicBezTo>
                        <a:pt x="13" y="14"/>
                        <a:pt x="14" y="9"/>
                        <a:pt x="8" y="6"/>
                      </a:cubicBezTo>
                      <a:cubicBezTo>
                        <a:pt x="5" y="4"/>
                        <a:pt x="2" y="4"/>
                        <a:pt x="0" y="0"/>
                      </a:cubicBezTo>
                      <a:cubicBezTo>
                        <a:pt x="9" y="3"/>
                        <a:pt x="13" y="8"/>
                        <a:pt x="18" y="13"/>
                      </a:cubicBezTo>
                      <a:cubicBezTo>
                        <a:pt x="21" y="17"/>
                        <a:pt x="26" y="16"/>
                        <a:pt x="26" y="22"/>
                      </a:cubicBezTo>
                      <a:cubicBezTo>
                        <a:pt x="26" y="23"/>
                        <a:pt x="26" y="24"/>
                        <a:pt x="26" y="25"/>
                      </a:cubicBezTo>
                      <a:cubicBezTo>
                        <a:pt x="25" y="25"/>
                        <a:pt x="24" y="26"/>
                        <a:pt x="23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Freeform 11"/>
                <p:cNvSpPr>
                  <a:spLocks/>
                </p:cNvSpPr>
                <p:nvPr/>
              </p:nvSpPr>
              <p:spPr bwMode="auto">
                <a:xfrm>
                  <a:off x="6972300" y="2967038"/>
                  <a:ext cx="17463" cy="20638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" y="0"/>
                    </a:cxn>
                    <a:cxn ang="0">
                      <a:pos x="13" y="12"/>
                    </a:cxn>
                    <a:cxn ang="0">
                      <a:pos x="10" y="16"/>
                    </a:cxn>
                    <a:cxn ang="0">
                      <a:pos x="7" y="13"/>
                    </a:cxn>
                    <a:cxn ang="0">
                      <a:pos x="7" y="9"/>
                    </a:cxn>
                  </a:cxnLst>
                  <a:rect l="0" t="0" r="r" b="b"/>
                  <a:pathLst>
                    <a:path w="13" h="16">
                      <a:moveTo>
                        <a:pt x="7" y="9"/>
                      </a:moveTo>
                      <a:cubicBezTo>
                        <a:pt x="2" y="9"/>
                        <a:pt x="0" y="4"/>
                        <a:pt x="1" y="0"/>
                      </a:cubicBezTo>
                      <a:cubicBezTo>
                        <a:pt x="4" y="1"/>
                        <a:pt x="13" y="11"/>
                        <a:pt x="13" y="12"/>
                      </a:cubicBezTo>
                      <a:cubicBezTo>
                        <a:pt x="13" y="14"/>
                        <a:pt x="11" y="16"/>
                        <a:pt x="10" y="16"/>
                      </a:cubicBezTo>
                      <a:cubicBezTo>
                        <a:pt x="9" y="16"/>
                        <a:pt x="7" y="14"/>
                        <a:pt x="7" y="13"/>
                      </a:cubicBezTo>
                      <a:cubicBezTo>
                        <a:pt x="7" y="12"/>
                        <a:pt x="7" y="11"/>
                        <a:pt x="7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5" name="Freeform 12"/>
                <p:cNvSpPr>
                  <a:spLocks/>
                </p:cNvSpPr>
                <p:nvPr/>
              </p:nvSpPr>
              <p:spPr bwMode="auto">
                <a:xfrm>
                  <a:off x="7086600" y="3046413"/>
                  <a:ext cx="9525" cy="11113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7" y="9"/>
                    </a:cxn>
                    <a:cxn ang="0">
                      <a:pos x="0" y="0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7" h="9">
                      <a:moveTo>
                        <a:pt x="7" y="6"/>
                      </a:moveTo>
                      <a:cubicBezTo>
                        <a:pt x="7" y="7"/>
                        <a:pt x="7" y="8"/>
                        <a:pt x="7" y="9"/>
                      </a:cubicBezTo>
                      <a:cubicBezTo>
                        <a:pt x="3" y="9"/>
                        <a:pt x="0" y="2"/>
                        <a:pt x="0" y="0"/>
                      </a:cubicBezTo>
                      <a:cubicBezTo>
                        <a:pt x="4" y="2"/>
                        <a:pt x="7" y="3"/>
                        <a:pt x="7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6" name="Freeform 13"/>
                <p:cNvSpPr>
                  <a:spLocks/>
                </p:cNvSpPr>
                <p:nvPr/>
              </p:nvSpPr>
              <p:spPr bwMode="auto">
                <a:xfrm>
                  <a:off x="7061200" y="3036888"/>
                  <a:ext cx="20638" cy="9525"/>
                </a:xfrm>
                <a:custGeom>
                  <a:avLst/>
                  <a:gdLst/>
                  <a:ahLst/>
                  <a:cxnLst>
                    <a:cxn ang="0">
                      <a:pos x="15" y="6"/>
                    </a:cxn>
                    <a:cxn ang="0">
                      <a:pos x="12" y="7"/>
                    </a:cxn>
                    <a:cxn ang="0">
                      <a:pos x="0" y="0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7">
                      <a:moveTo>
                        <a:pt x="15" y="6"/>
                      </a:moveTo>
                      <a:cubicBezTo>
                        <a:pt x="14" y="6"/>
                        <a:pt x="13" y="7"/>
                        <a:pt x="12" y="7"/>
                      </a:cubicBezTo>
                      <a:cubicBezTo>
                        <a:pt x="7" y="7"/>
                        <a:pt x="0" y="5"/>
                        <a:pt x="0" y="0"/>
                      </a:cubicBezTo>
                      <a:cubicBezTo>
                        <a:pt x="7" y="0"/>
                        <a:pt x="11" y="1"/>
                        <a:pt x="15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Freeform 14"/>
                <p:cNvSpPr>
                  <a:spLocks/>
                </p:cNvSpPr>
                <p:nvPr/>
              </p:nvSpPr>
              <p:spPr bwMode="auto">
                <a:xfrm>
                  <a:off x="7064375" y="3013075"/>
                  <a:ext cx="17463" cy="19050"/>
                </a:xfrm>
                <a:custGeom>
                  <a:avLst/>
                  <a:gdLst/>
                  <a:ahLst/>
                  <a:cxnLst>
                    <a:cxn ang="0">
                      <a:pos x="13" y="14"/>
                    </a:cxn>
                    <a:cxn ang="0">
                      <a:pos x="0" y="0"/>
                    </a:cxn>
                    <a:cxn ang="0">
                      <a:pos x="13" y="14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1" y="3"/>
                        <a:pt x="0" y="0"/>
                      </a:cubicBezTo>
                      <a:cubicBezTo>
                        <a:pt x="6" y="3"/>
                        <a:pt x="11" y="7"/>
                        <a:pt x="13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8" name="Freeform 15"/>
                <p:cNvSpPr>
                  <a:spLocks/>
                </p:cNvSpPr>
                <p:nvPr/>
              </p:nvSpPr>
              <p:spPr bwMode="auto">
                <a:xfrm>
                  <a:off x="7027863" y="2998788"/>
                  <a:ext cx="23813" cy="142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7" y="9"/>
                    </a:cxn>
                    <a:cxn ang="0">
                      <a:pos x="14" y="10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6" y="2"/>
                        <a:pt x="15" y="5"/>
                        <a:pt x="17" y="9"/>
                      </a:cubicBezTo>
                      <a:cubicBezTo>
                        <a:pt x="17" y="9"/>
                        <a:pt x="15" y="10"/>
                        <a:pt x="14" y="10"/>
                      </a:cubicBezTo>
                      <a:cubicBezTo>
                        <a:pt x="10" y="10"/>
                        <a:pt x="0" y="6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9" name="Freeform 16"/>
                <p:cNvSpPr>
                  <a:spLocks/>
                </p:cNvSpPr>
                <p:nvPr/>
              </p:nvSpPr>
              <p:spPr bwMode="auto">
                <a:xfrm>
                  <a:off x="7002463" y="2984500"/>
                  <a:ext cx="14288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6"/>
                    </a:cxn>
                    <a:cxn ang="0">
                      <a:pos x="7" y="6"/>
                    </a:cxn>
                    <a:cxn ang="0">
                      <a:pos x="0" y="2"/>
                    </a:cxn>
                    <a:cxn ang="0">
                      <a:pos x="3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6">
                      <a:moveTo>
                        <a:pt x="0" y="0"/>
                      </a:moveTo>
                      <a:cubicBezTo>
                        <a:pt x="5" y="3"/>
                        <a:pt x="8" y="2"/>
                        <a:pt x="11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3" y="2"/>
                        <a:pt x="3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0" name="Freeform 17"/>
                <p:cNvSpPr>
                  <a:spLocks/>
                </p:cNvSpPr>
                <p:nvPr/>
              </p:nvSpPr>
              <p:spPr bwMode="auto">
                <a:xfrm>
                  <a:off x="6800850" y="3594100"/>
                  <a:ext cx="63500" cy="65088"/>
                </a:xfrm>
                <a:custGeom>
                  <a:avLst/>
                  <a:gdLst/>
                  <a:ahLst/>
                  <a:cxnLst>
                    <a:cxn ang="0">
                      <a:pos x="24" y="7"/>
                    </a:cxn>
                    <a:cxn ang="0">
                      <a:pos x="43" y="3"/>
                    </a:cxn>
                    <a:cxn ang="0">
                      <a:pos x="48" y="16"/>
                    </a:cxn>
                    <a:cxn ang="0">
                      <a:pos x="27" y="49"/>
                    </a:cxn>
                    <a:cxn ang="0">
                      <a:pos x="0" y="7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48" h="49">
                      <a:moveTo>
                        <a:pt x="24" y="7"/>
                      </a:moveTo>
                      <a:cubicBezTo>
                        <a:pt x="30" y="7"/>
                        <a:pt x="37" y="5"/>
                        <a:pt x="43" y="3"/>
                      </a:cubicBezTo>
                      <a:cubicBezTo>
                        <a:pt x="45" y="8"/>
                        <a:pt x="48" y="11"/>
                        <a:pt x="48" y="16"/>
                      </a:cubicBezTo>
                      <a:cubicBezTo>
                        <a:pt x="48" y="26"/>
                        <a:pt x="36" y="49"/>
                        <a:pt x="27" y="49"/>
                      </a:cubicBezTo>
                      <a:cubicBezTo>
                        <a:pt x="14" y="49"/>
                        <a:pt x="0" y="16"/>
                        <a:pt x="0" y="7"/>
                      </a:cubicBezTo>
                      <a:cubicBezTo>
                        <a:pt x="0" y="0"/>
                        <a:pt x="24" y="7"/>
                        <a:pt x="24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1" name="Freeform 18"/>
                <p:cNvSpPr>
                  <a:spLocks/>
                </p:cNvSpPr>
                <p:nvPr/>
              </p:nvSpPr>
              <p:spPr bwMode="auto">
                <a:xfrm>
                  <a:off x="6275388" y="3057525"/>
                  <a:ext cx="676275" cy="509588"/>
                </a:xfrm>
                <a:custGeom>
                  <a:avLst/>
                  <a:gdLst/>
                  <a:ahLst/>
                  <a:cxnLst>
                    <a:cxn ang="0">
                      <a:pos x="508" y="232"/>
                    </a:cxn>
                    <a:cxn ang="0">
                      <a:pos x="501" y="272"/>
                    </a:cxn>
                    <a:cxn ang="0">
                      <a:pos x="478" y="312"/>
                    </a:cxn>
                    <a:cxn ang="0">
                      <a:pos x="465" y="351"/>
                    </a:cxn>
                    <a:cxn ang="0">
                      <a:pos x="398" y="370"/>
                    </a:cxn>
                    <a:cxn ang="0">
                      <a:pos x="335" y="350"/>
                    </a:cxn>
                    <a:cxn ang="0">
                      <a:pos x="329" y="330"/>
                    </a:cxn>
                    <a:cxn ang="0">
                      <a:pos x="314" y="333"/>
                    </a:cxn>
                    <a:cxn ang="0">
                      <a:pos x="313" y="315"/>
                    </a:cxn>
                    <a:cxn ang="0">
                      <a:pos x="301" y="329"/>
                    </a:cxn>
                    <a:cxn ang="0">
                      <a:pos x="310" y="292"/>
                    </a:cxn>
                    <a:cxn ang="0">
                      <a:pos x="278" y="315"/>
                    </a:cxn>
                    <a:cxn ang="0">
                      <a:pos x="214" y="276"/>
                    </a:cxn>
                    <a:cxn ang="0">
                      <a:pos x="131" y="308"/>
                    </a:cxn>
                    <a:cxn ang="0">
                      <a:pos x="93" y="311"/>
                    </a:cxn>
                    <a:cxn ang="0">
                      <a:pos x="22" y="310"/>
                    </a:cxn>
                    <a:cxn ang="0">
                      <a:pos x="23" y="262"/>
                    </a:cxn>
                    <a:cxn ang="0">
                      <a:pos x="2" y="204"/>
                    </a:cxn>
                    <a:cxn ang="0">
                      <a:pos x="9" y="204"/>
                    </a:cxn>
                    <a:cxn ang="0">
                      <a:pos x="3" y="176"/>
                    </a:cxn>
                    <a:cxn ang="0">
                      <a:pos x="8" y="145"/>
                    </a:cxn>
                    <a:cxn ang="0">
                      <a:pos x="32" y="132"/>
                    </a:cxn>
                    <a:cxn ang="0">
                      <a:pos x="114" y="95"/>
                    </a:cxn>
                    <a:cxn ang="0">
                      <a:pos x="119" y="76"/>
                    </a:cxn>
                    <a:cxn ang="0">
                      <a:pos x="131" y="71"/>
                    </a:cxn>
                    <a:cxn ang="0">
                      <a:pos x="150" y="50"/>
                    </a:cxn>
                    <a:cxn ang="0">
                      <a:pos x="187" y="58"/>
                    </a:cxn>
                    <a:cxn ang="0">
                      <a:pos x="203" y="56"/>
                    </a:cxn>
                    <a:cxn ang="0">
                      <a:pos x="211" y="30"/>
                    </a:cxn>
                    <a:cxn ang="0">
                      <a:pos x="244" y="17"/>
                    </a:cxn>
                    <a:cxn ang="0">
                      <a:pos x="276" y="19"/>
                    </a:cxn>
                    <a:cxn ang="0">
                      <a:pos x="297" y="23"/>
                    </a:cxn>
                    <a:cxn ang="0">
                      <a:pos x="281" y="54"/>
                    </a:cxn>
                    <a:cxn ang="0">
                      <a:pos x="295" y="68"/>
                    </a:cxn>
                    <a:cxn ang="0">
                      <a:pos x="341" y="90"/>
                    </a:cxn>
                    <a:cxn ang="0">
                      <a:pos x="359" y="15"/>
                    </a:cxn>
                    <a:cxn ang="0">
                      <a:pos x="381" y="28"/>
                    </a:cxn>
                    <a:cxn ang="0">
                      <a:pos x="400" y="50"/>
                    </a:cxn>
                    <a:cxn ang="0">
                      <a:pos x="419" y="104"/>
                    </a:cxn>
                    <a:cxn ang="0">
                      <a:pos x="457" y="146"/>
                    </a:cxn>
                    <a:cxn ang="0">
                      <a:pos x="497" y="185"/>
                    </a:cxn>
                  </a:cxnLst>
                  <a:rect l="0" t="0" r="r" b="b"/>
                  <a:pathLst>
                    <a:path w="508" h="383">
                      <a:moveTo>
                        <a:pt x="496" y="186"/>
                      </a:moveTo>
                      <a:cubicBezTo>
                        <a:pt x="503" y="195"/>
                        <a:pt x="508" y="219"/>
                        <a:pt x="508" y="232"/>
                      </a:cubicBezTo>
                      <a:cubicBezTo>
                        <a:pt x="508" y="242"/>
                        <a:pt x="505" y="256"/>
                        <a:pt x="501" y="260"/>
                      </a:cubicBezTo>
                      <a:cubicBezTo>
                        <a:pt x="501" y="272"/>
                        <a:pt x="501" y="272"/>
                        <a:pt x="501" y="272"/>
                      </a:cubicBezTo>
                      <a:cubicBezTo>
                        <a:pt x="499" y="276"/>
                        <a:pt x="500" y="277"/>
                        <a:pt x="498" y="281"/>
                      </a:cubicBezTo>
                      <a:cubicBezTo>
                        <a:pt x="490" y="293"/>
                        <a:pt x="482" y="298"/>
                        <a:pt x="478" y="312"/>
                      </a:cubicBezTo>
                      <a:cubicBezTo>
                        <a:pt x="474" y="322"/>
                        <a:pt x="465" y="336"/>
                        <a:pt x="465" y="352"/>
                      </a:cubicBezTo>
                      <a:cubicBezTo>
                        <a:pt x="465" y="351"/>
                        <a:pt x="465" y="351"/>
                        <a:pt x="465" y="351"/>
                      </a:cubicBezTo>
                      <a:cubicBezTo>
                        <a:pt x="460" y="371"/>
                        <a:pt x="424" y="362"/>
                        <a:pt x="420" y="383"/>
                      </a:cubicBezTo>
                      <a:cubicBezTo>
                        <a:pt x="417" y="382"/>
                        <a:pt x="399" y="372"/>
                        <a:pt x="398" y="370"/>
                      </a:cubicBezTo>
                      <a:cubicBezTo>
                        <a:pt x="388" y="371"/>
                        <a:pt x="392" y="379"/>
                        <a:pt x="381" y="379"/>
                      </a:cubicBezTo>
                      <a:cubicBezTo>
                        <a:pt x="363" y="379"/>
                        <a:pt x="335" y="368"/>
                        <a:pt x="335" y="350"/>
                      </a:cubicBezTo>
                      <a:cubicBezTo>
                        <a:pt x="335" y="343"/>
                        <a:pt x="329" y="338"/>
                        <a:pt x="329" y="332"/>
                      </a:cubicBezTo>
                      <a:cubicBezTo>
                        <a:pt x="329" y="332"/>
                        <a:pt x="329" y="330"/>
                        <a:pt x="329" y="330"/>
                      </a:cubicBezTo>
                      <a:cubicBezTo>
                        <a:pt x="325" y="332"/>
                        <a:pt x="323" y="332"/>
                        <a:pt x="320" y="333"/>
                      </a:cubicBezTo>
                      <a:cubicBezTo>
                        <a:pt x="314" y="333"/>
                        <a:pt x="314" y="333"/>
                        <a:pt x="314" y="333"/>
                      </a:cubicBezTo>
                      <a:cubicBezTo>
                        <a:pt x="316" y="330"/>
                        <a:pt x="318" y="328"/>
                        <a:pt x="318" y="323"/>
                      </a:cubicBezTo>
                      <a:cubicBezTo>
                        <a:pt x="318" y="318"/>
                        <a:pt x="315" y="316"/>
                        <a:pt x="313" y="315"/>
                      </a:cubicBezTo>
                      <a:cubicBezTo>
                        <a:pt x="313" y="316"/>
                        <a:pt x="312" y="318"/>
                        <a:pt x="312" y="319"/>
                      </a:cubicBezTo>
                      <a:cubicBezTo>
                        <a:pt x="308" y="321"/>
                        <a:pt x="308" y="329"/>
                        <a:pt x="301" y="329"/>
                      </a:cubicBezTo>
                      <a:cubicBezTo>
                        <a:pt x="299" y="329"/>
                        <a:pt x="297" y="326"/>
                        <a:pt x="297" y="324"/>
                      </a:cubicBezTo>
                      <a:cubicBezTo>
                        <a:pt x="308" y="322"/>
                        <a:pt x="310" y="299"/>
                        <a:pt x="310" y="292"/>
                      </a:cubicBezTo>
                      <a:cubicBezTo>
                        <a:pt x="302" y="300"/>
                        <a:pt x="291" y="323"/>
                        <a:pt x="281" y="323"/>
                      </a:cubicBezTo>
                      <a:cubicBezTo>
                        <a:pt x="276" y="323"/>
                        <a:pt x="278" y="315"/>
                        <a:pt x="278" y="315"/>
                      </a:cubicBezTo>
                      <a:cubicBezTo>
                        <a:pt x="275" y="315"/>
                        <a:pt x="265" y="294"/>
                        <a:pt x="262" y="289"/>
                      </a:cubicBezTo>
                      <a:cubicBezTo>
                        <a:pt x="254" y="280"/>
                        <a:pt x="228" y="276"/>
                        <a:pt x="214" y="276"/>
                      </a:cubicBezTo>
                      <a:cubicBezTo>
                        <a:pt x="198" y="276"/>
                        <a:pt x="195" y="283"/>
                        <a:pt x="185" y="286"/>
                      </a:cubicBezTo>
                      <a:cubicBezTo>
                        <a:pt x="163" y="293"/>
                        <a:pt x="135" y="285"/>
                        <a:pt x="131" y="308"/>
                      </a:cubicBezTo>
                      <a:cubicBezTo>
                        <a:pt x="122" y="309"/>
                        <a:pt x="115" y="311"/>
                        <a:pt x="105" y="311"/>
                      </a:cubicBezTo>
                      <a:cubicBezTo>
                        <a:pt x="98" y="307"/>
                        <a:pt x="98" y="311"/>
                        <a:pt x="93" y="311"/>
                      </a:cubicBezTo>
                      <a:cubicBezTo>
                        <a:pt x="77" y="311"/>
                        <a:pt x="71" y="326"/>
                        <a:pt x="51" y="326"/>
                      </a:cubicBezTo>
                      <a:cubicBezTo>
                        <a:pt x="43" y="326"/>
                        <a:pt x="22" y="316"/>
                        <a:pt x="22" y="310"/>
                      </a:cubicBezTo>
                      <a:cubicBezTo>
                        <a:pt x="22" y="303"/>
                        <a:pt x="32" y="300"/>
                        <a:pt x="32" y="290"/>
                      </a:cubicBezTo>
                      <a:cubicBezTo>
                        <a:pt x="32" y="277"/>
                        <a:pt x="26" y="270"/>
                        <a:pt x="23" y="262"/>
                      </a:cubicBezTo>
                      <a:cubicBezTo>
                        <a:pt x="18" y="243"/>
                        <a:pt x="17" y="237"/>
                        <a:pt x="11" y="220"/>
                      </a:cubicBezTo>
                      <a:cubicBezTo>
                        <a:pt x="9" y="213"/>
                        <a:pt x="0" y="211"/>
                        <a:pt x="2" y="204"/>
                      </a:cubicBezTo>
                      <a:cubicBezTo>
                        <a:pt x="3" y="202"/>
                        <a:pt x="3" y="201"/>
                        <a:pt x="5" y="198"/>
                      </a:cubicBezTo>
                      <a:cubicBezTo>
                        <a:pt x="6" y="201"/>
                        <a:pt x="7" y="203"/>
                        <a:pt x="9" y="204"/>
                      </a:cubicBezTo>
                      <a:cubicBezTo>
                        <a:pt x="10" y="202"/>
                        <a:pt x="9" y="201"/>
                        <a:pt x="9" y="198"/>
                      </a:cubicBezTo>
                      <a:cubicBezTo>
                        <a:pt x="9" y="192"/>
                        <a:pt x="3" y="187"/>
                        <a:pt x="3" y="176"/>
                      </a:cubicBezTo>
                      <a:cubicBezTo>
                        <a:pt x="3" y="162"/>
                        <a:pt x="3" y="161"/>
                        <a:pt x="3" y="150"/>
                      </a:cubicBezTo>
                      <a:cubicBezTo>
                        <a:pt x="3" y="146"/>
                        <a:pt x="7" y="146"/>
                        <a:pt x="8" y="145"/>
                      </a:cubicBezTo>
                      <a:cubicBezTo>
                        <a:pt x="9" y="146"/>
                        <a:pt x="9" y="148"/>
                        <a:pt x="9" y="149"/>
                      </a:cubicBezTo>
                      <a:cubicBezTo>
                        <a:pt x="17" y="148"/>
                        <a:pt x="27" y="137"/>
                        <a:pt x="32" y="132"/>
                      </a:cubicBezTo>
                      <a:cubicBezTo>
                        <a:pt x="37" y="127"/>
                        <a:pt x="53" y="126"/>
                        <a:pt x="62" y="125"/>
                      </a:cubicBezTo>
                      <a:cubicBezTo>
                        <a:pt x="78" y="122"/>
                        <a:pt x="114" y="110"/>
                        <a:pt x="114" y="95"/>
                      </a:cubicBezTo>
                      <a:cubicBezTo>
                        <a:pt x="114" y="92"/>
                        <a:pt x="114" y="90"/>
                        <a:pt x="114" y="87"/>
                      </a:cubicBezTo>
                      <a:cubicBezTo>
                        <a:pt x="114" y="83"/>
                        <a:pt x="115" y="79"/>
                        <a:pt x="119" y="76"/>
                      </a:cubicBezTo>
                      <a:cubicBezTo>
                        <a:pt x="122" y="80"/>
                        <a:pt x="124" y="82"/>
                        <a:pt x="126" y="85"/>
                      </a:cubicBezTo>
                      <a:cubicBezTo>
                        <a:pt x="131" y="82"/>
                        <a:pt x="129" y="75"/>
                        <a:pt x="131" y="71"/>
                      </a:cubicBezTo>
                      <a:cubicBezTo>
                        <a:pt x="134" y="72"/>
                        <a:pt x="137" y="74"/>
                        <a:pt x="140" y="74"/>
                      </a:cubicBezTo>
                      <a:cubicBezTo>
                        <a:pt x="140" y="62"/>
                        <a:pt x="149" y="60"/>
                        <a:pt x="150" y="50"/>
                      </a:cubicBezTo>
                      <a:cubicBezTo>
                        <a:pt x="162" y="50"/>
                        <a:pt x="164" y="41"/>
                        <a:pt x="173" y="41"/>
                      </a:cubicBezTo>
                      <a:cubicBezTo>
                        <a:pt x="181" y="41"/>
                        <a:pt x="186" y="50"/>
                        <a:pt x="187" y="58"/>
                      </a:cubicBezTo>
                      <a:cubicBezTo>
                        <a:pt x="189" y="55"/>
                        <a:pt x="192" y="53"/>
                        <a:pt x="196" y="53"/>
                      </a:cubicBezTo>
                      <a:cubicBezTo>
                        <a:pt x="198" y="53"/>
                        <a:pt x="202" y="56"/>
                        <a:pt x="203" y="56"/>
                      </a:cubicBezTo>
                      <a:cubicBezTo>
                        <a:pt x="205" y="52"/>
                        <a:pt x="204" y="49"/>
                        <a:pt x="204" y="45"/>
                      </a:cubicBezTo>
                      <a:cubicBezTo>
                        <a:pt x="204" y="39"/>
                        <a:pt x="211" y="36"/>
                        <a:pt x="211" y="30"/>
                      </a:cubicBezTo>
                      <a:cubicBezTo>
                        <a:pt x="211" y="24"/>
                        <a:pt x="228" y="20"/>
                        <a:pt x="236" y="20"/>
                      </a:cubicBezTo>
                      <a:cubicBezTo>
                        <a:pt x="239" y="20"/>
                        <a:pt x="243" y="17"/>
                        <a:pt x="244" y="17"/>
                      </a:cubicBezTo>
                      <a:cubicBezTo>
                        <a:pt x="241" y="13"/>
                        <a:pt x="237" y="11"/>
                        <a:pt x="236" y="7"/>
                      </a:cubicBezTo>
                      <a:cubicBezTo>
                        <a:pt x="251" y="13"/>
                        <a:pt x="260" y="19"/>
                        <a:pt x="276" y="19"/>
                      </a:cubicBezTo>
                      <a:cubicBezTo>
                        <a:pt x="281" y="19"/>
                        <a:pt x="283" y="15"/>
                        <a:pt x="288" y="15"/>
                      </a:cubicBezTo>
                      <a:cubicBezTo>
                        <a:pt x="291" y="15"/>
                        <a:pt x="297" y="20"/>
                        <a:pt x="297" y="23"/>
                      </a:cubicBezTo>
                      <a:cubicBezTo>
                        <a:pt x="297" y="29"/>
                        <a:pt x="290" y="30"/>
                        <a:pt x="287" y="32"/>
                      </a:cubicBezTo>
                      <a:cubicBezTo>
                        <a:pt x="281" y="54"/>
                        <a:pt x="281" y="54"/>
                        <a:pt x="281" y="54"/>
                      </a:cubicBezTo>
                      <a:cubicBezTo>
                        <a:pt x="281" y="58"/>
                        <a:pt x="288" y="57"/>
                        <a:pt x="290" y="59"/>
                      </a:cubicBezTo>
                      <a:cubicBezTo>
                        <a:pt x="293" y="60"/>
                        <a:pt x="293" y="67"/>
                        <a:pt x="295" y="68"/>
                      </a:cubicBezTo>
                      <a:cubicBezTo>
                        <a:pt x="306" y="72"/>
                        <a:pt x="313" y="74"/>
                        <a:pt x="324" y="79"/>
                      </a:cubicBezTo>
                      <a:cubicBezTo>
                        <a:pt x="330" y="81"/>
                        <a:pt x="333" y="90"/>
                        <a:pt x="341" y="90"/>
                      </a:cubicBezTo>
                      <a:cubicBezTo>
                        <a:pt x="355" y="90"/>
                        <a:pt x="357" y="64"/>
                        <a:pt x="359" y="54"/>
                      </a:cubicBezTo>
                      <a:cubicBezTo>
                        <a:pt x="359" y="15"/>
                        <a:pt x="359" y="15"/>
                        <a:pt x="359" y="15"/>
                      </a:cubicBezTo>
                      <a:cubicBezTo>
                        <a:pt x="366" y="9"/>
                        <a:pt x="364" y="4"/>
                        <a:pt x="372" y="0"/>
                      </a:cubicBezTo>
                      <a:cubicBezTo>
                        <a:pt x="373" y="11"/>
                        <a:pt x="379" y="19"/>
                        <a:pt x="381" y="28"/>
                      </a:cubicBezTo>
                      <a:cubicBezTo>
                        <a:pt x="383" y="34"/>
                        <a:pt x="381" y="42"/>
                        <a:pt x="386" y="45"/>
                      </a:cubicBezTo>
                      <a:cubicBezTo>
                        <a:pt x="390" y="47"/>
                        <a:pt x="399" y="49"/>
                        <a:pt x="400" y="50"/>
                      </a:cubicBezTo>
                      <a:cubicBezTo>
                        <a:pt x="406" y="54"/>
                        <a:pt x="406" y="68"/>
                        <a:pt x="408" y="75"/>
                      </a:cubicBezTo>
                      <a:cubicBezTo>
                        <a:pt x="412" y="87"/>
                        <a:pt x="415" y="93"/>
                        <a:pt x="419" y="104"/>
                      </a:cubicBezTo>
                      <a:cubicBezTo>
                        <a:pt x="422" y="114"/>
                        <a:pt x="441" y="118"/>
                        <a:pt x="449" y="126"/>
                      </a:cubicBezTo>
                      <a:cubicBezTo>
                        <a:pt x="454" y="131"/>
                        <a:pt x="455" y="139"/>
                        <a:pt x="457" y="146"/>
                      </a:cubicBezTo>
                      <a:cubicBezTo>
                        <a:pt x="459" y="151"/>
                        <a:pt x="466" y="151"/>
                        <a:pt x="471" y="151"/>
                      </a:cubicBezTo>
                      <a:cubicBezTo>
                        <a:pt x="471" y="169"/>
                        <a:pt x="488" y="176"/>
                        <a:pt x="497" y="185"/>
                      </a:cubicBezTo>
                      <a:lnTo>
                        <a:pt x="496" y="1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2" name="Freeform 19"/>
                <p:cNvSpPr>
                  <a:spLocks/>
                </p:cNvSpPr>
                <p:nvPr/>
              </p:nvSpPr>
              <p:spPr bwMode="auto">
                <a:xfrm>
                  <a:off x="7043738" y="3598863"/>
                  <a:ext cx="127000" cy="125413"/>
                </a:xfrm>
                <a:custGeom>
                  <a:avLst/>
                  <a:gdLst/>
                  <a:ahLst/>
                  <a:cxnLst>
                    <a:cxn ang="0">
                      <a:pos x="58" y="26"/>
                    </a:cxn>
                    <a:cxn ang="0">
                      <a:pos x="59" y="22"/>
                    </a:cxn>
                    <a:cxn ang="0">
                      <a:pos x="67" y="17"/>
                    </a:cxn>
                    <a:cxn ang="0">
                      <a:pos x="67" y="14"/>
                    </a:cxn>
                    <a:cxn ang="0">
                      <a:pos x="78" y="0"/>
                    </a:cxn>
                    <a:cxn ang="0">
                      <a:pos x="81" y="4"/>
                    </a:cxn>
                    <a:cxn ang="0">
                      <a:pos x="83" y="10"/>
                    </a:cxn>
                    <a:cxn ang="0">
                      <a:pos x="90" y="6"/>
                    </a:cxn>
                    <a:cxn ang="0">
                      <a:pos x="94" y="8"/>
                    </a:cxn>
                    <a:cxn ang="0">
                      <a:pos x="96" y="15"/>
                    </a:cxn>
                    <a:cxn ang="0">
                      <a:pos x="79" y="37"/>
                    </a:cxn>
                    <a:cxn ang="0">
                      <a:pos x="79" y="50"/>
                    </a:cxn>
                    <a:cxn ang="0">
                      <a:pos x="63" y="53"/>
                    </a:cxn>
                    <a:cxn ang="0">
                      <a:pos x="49" y="84"/>
                    </a:cxn>
                    <a:cxn ang="0">
                      <a:pos x="32" y="94"/>
                    </a:cxn>
                    <a:cxn ang="0">
                      <a:pos x="23" y="92"/>
                    </a:cxn>
                    <a:cxn ang="0">
                      <a:pos x="3" y="83"/>
                    </a:cxn>
                    <a:cxn ang="0">
                      <a:pos x="0" y="81"/>
                    </a:cxn>
                    <a:cxn ang="0">
                      <a:pos x="18" y="57"/>
                    </a:cxn>
                    <a:cxn ang="0">
                      <a:pos x="25" y="51"/>
                    </a:cxn>
                    <a:cxn ang="0">
                      <a:pos x="50" y="37"/>
                    </a:cxn>
                    <a:cxn ang="0">
                      <a:pos x="58" y="26"/>
                    </a:cxn>
                  </a:cxnLst>
                  <a:rect l="0" t="0" r="r" b="b"/>
                  <a:pathLst>
                    <a:path w="96" h="94">
                      <a:moveTo>
                        <a:pt x="58" y="26"/>
                      </a:moveTo>
                      <a:cubicBezTo>
                        <a:pt x="58" y="26"/>
                        <a:pt x="58" y="23"/>
                        <a:pt x="59" y="22"/>
                      </a:cubicBezTo>
                      <a:cubicBezTo>
                        <a:pt x="60" y="18"/>
                        <a:pt x="63" y="17"/>
                        <a:pt x="67" y="17"/>
                      </a:cubicBezTo>
                      <a:cubicBezTo>
                        <a:pt x="67" y="16"/>
                        <a:pt x="67" y="15"/>
                        <a:pt x="67" y="14"/>
                      </a:cubicBezTo>
                      <a:cubicBezTo>
                        <a:pt x="67" y="8"/>
                        <a:pt x="74" y="2"/>
                        <a:pt x="78" y="0"/>
                      </a:cubicBezTo>
                      <a:cubicBezTo>
                        <a:pt x="78" y="3"/>
                        <a:pt x="79" y="4"/>
                        <a:pt x="81" y="4"/>
                      </a:cubicBezTo>
                      <a:cubicBezTo>
                        <a:pt x="81" y="7"/>
                        <a:pt x="80" y="10"/>
                        <a:pt x="83" y="10"/>
                      </a:cubicBezTo>
                      <a:cubicBezTo>
                        <a:pt x="86" y="10"/>
                        <a:pt x="88" y="7"/>
                        <a:pt x="90" y="6"/>
                      </a:cubicBezTo>
                      <a:cubicBezTo>
                        <a:pt x="91" y="8"/>
                        <a:pt x="92" y="8"/>
                        <a:pt x="94" y="8"/>
                      </a:cubicBezTo>
                      <a:cubicBezTo>
                        <a:pt x="94" y="12"/>
                        <a:pt x="94" y="14"/>
                        <a:pt x="96" y="15"/>
                      </a:cubicBezTo>
                      <a:cubicBezTo>
                        <a:pt x="95" y="21"/>
                        <a:pt x="86" y="37"/>
                        <a:pt x="79" y="37"/>
                      </a:cubicBezTo>
                      <a:cubicBezTo>
                        <a:pt x="78" y="43"/>
                        <a:pt x="80" y="45"/>
                        <a:pt x="79" y="50"/>
                      </a:cubicBezTo>
                      <a:cubicBezTo>
                        <a:pt x="77" y="50"/>
                        <a:pt x="66" y="53"/>
                        <a:pt x="63" y="53"/>
                      </a:cubicBezTo>
                      <a:cubicBezTo>
                        <a:pt x="61" y="58"/>
                        <a:pt x="49" y="84"/>
                        <a:pt x="49" y="84"/>
                      </a:cubicBezTo>
                      <a:cubicBezTo>
                        <a:pt x="45" y="88"/>
                        <a:pt x="37" y="94"/>
                        <a:pt x="32" y="94"/>
                      </a:cubicBezTo>
                      <a:cubicBezTo>
                        <a:pt x="30" y="94"/>
                        <a:pt x="25" y="92"/>
                        <a:pt x="23" y="92"/>
                      </a:cubicBezTo>
                      <a:cubicBezTo>
                        <a:pt x="20" y="92"/>
                        <a:pt x="3" y="85"/>
                        <a:pt x="3" y="83"/>
                      </a:cubicBezTo>
                      <a:cubicBezTo>
                        <a:pt x="2" y="83"/>
                        <a:pt x="0" y="82"/>
                        <a:pt x="0" y="81"/>
                      </a:cubicBezTo>
                      <a:cubicBezTo>
                        <a:pt x="0" y="70"/>
                        <a:pt x="14" y="64"/>
                        <a:pt x="18" y="57"/>
                      </a:cubicBezTo>
                      <a:cubicBezTo>
                        <a:pt x="20" y="54"/>
                        <a:pt x="22" y="51"/>
                        <a:pt x="25" y="51"/>
                      </a:cubicBezTo>
                      <a:cubicBezTo>
                        <a:pt x="36" y="51"/>
                        <a:pt x="42" y="40"/>
                        <a:pt x="50" y="37"/>
                      </a:cubicBezTo>
                      <a:cubicBezTo>
                        <a:pt x="52" y="36"/>
                        <a:pt x="58" y="26"/>
                        <a:pt x="58" y="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3" name="Freeform 20"/>
                <p:cNvSpPr>
                  <a:spLocks/>
                </p:cNvSpPr>
                <p:nvPr/>
              </p:nvSpPr>
              <p:spPr bwMode="auto">
                <a:xfrm>
                  <a:off x="7148513" y="3476625"/>
                  <a:ext cx="93663" cy="139700"/>
                </a:xfrm>
                <a:custGeom>
                  <a:avLst/>
                  <a:gdLst/>
                  <a:ahLst/>
                  <a:cxnLst>
                    <a:cxn ang="0">
                      <a:pos x="22" y="40"/>
                    </a:cxn>
                    <a:cxn ang="0">
                      <a:pos x="17" y="31"/>
                    </a:cxn>
                    <a:cxn ang="0">
                      <a:pos x="19" y="27"/>
                    </a:cxn>
                    <a:cxn ang="0">
                      <a:pos x="0" y="0"/>
                    </a:cxn>
                    <a:cxn ang="0">
                      <a:pos x="16" y="12"/>
                    </a:cxn>
                    <a:cxn ang="0">
                      <a:pos x="22" y="19"/>
                    </a:cxn>
                    <a:cxn ang="0">
                      <a:pos x="20" y="22"/>
                    </a:cxn>
                    <a:cxn ang="0">
                      <a:pos x="27" y="37"/>
                    </a:cxn>
                    <a:cxn ang="0">
                      <a:pos x="30" y="37"/>
                    </a:cxn>
                    <a:cxn ang="0">
                      <a:pos x="34" y="32"/>
                    </a:cxn>
                    <a:cxn ang="0">
                      <a:pos x="37" y="32"/>
                    </a:cxn>
                    <a:cxn ang="0">
                      <a:pos x="53" y="50"/>
                    </a:cxn>
                    <a:cxn ang="0">
                      <a:pos x="68" y="46"/>
                    </a:cxn>
                    <a:cxn ang="0">
                      <a:pos x="71" y="48"/>
                    </a:cxn>
                    <a:cxn ang="0">
                      <a:pos x="63" y="71"/>
                    </a:cxn>
                    <a:cxn ang="0">
                      <a:pos x="61" y="68"/>
                    </a:cxn>
                    <a:cxn ang="0">
                      <a:pos x="60" y="70"/>
                    </a:cxn>
                    <a:cxn ang="0">
                      <a:pos x="51" y="75"/>
                    </a:cxn>
                    <a:cxn ang="0">
                      <a:pos x="52" y="80"/>
                    </a:cxn>
                    <a:cxn ang="0">
                      <a:pos x="46" y="89"/>
                    </a:cxn>
                    <a:cxn ang="0">
                      <a:pos x="30" y="104"/>
                    </a:cxn>
                    <a:cxn ang="0">
                      <a:pos x="23" y="98"/>
                    </a:cxn>
                    <a:cxn ang="0">
                      <a:pos x="29" y="86"/>
                    </a:cxn>
                    <a:cxn ang="0">
                      <a:pos x="12" y="72"/>
                    </a:cxn>
                    <a:cxn ang="0">
                      <a:pos x="19" y="65"/>
                    </a:cxn>
                    <a:cxn ang="0">
                      <a:pos x="24" y="48"/>
                    </a:cxn>
                    <a:cxn ang="0">
                      <a:pos x="22" y="38"/>
                    </a:cxn>
                    <a:cxn ang="0">
                      <a:pos x="22" y="38"/>
                    </a:cxn>
                    <a:cxn ang="0">
                      <a:pos x="22" y="40"/>
                    </a:cxn>
                  </a:cxnLst>
                  <a:rect l="0" t="0" r="r" b="b"/>
                  <a:pathLst>
                    <a:path w="71" h="104">
                      <a:moveTo>
                        <a:pt x="22" y="40"/>
                      </a:moveTo>
                      <a:cubicBezTo>
                        <a:pt x="21" y="36"/>
                        <a:pt x="17" y="35"/>
                        <a:pt x="17" y="31"/>
                      </a:cubicBezTo>
                      <a:cubicBezTo>
                        <a:pt x="17" y="30"/>
                        <a:pt x="18" y="28"/>
                        <a:pt x="19" y="27"/>
                      </a:cubicBezTo>
                      <a:cubicBezTo>
                        <a:pt x="8" y="25"/>
                        <a:pt x="2" y="11"/>
                        <a:pt x="0" y="0"/>
                      </a:cubicBezTo>
                      <a:cubicBezTo>
                        <a:pt x="4" y="7"/>
                        <a:pt x="12" y="8"/>
                        <a:pt x="16" y="12"/>
                      </a:cubicBezTo>
                      <a:cubicBezTo>
                        <a:pt x="19" y="15"/>
                        <a:pt x="19" y="18"/>
                        <a:pt x="22" y="19"/>
                      </a:cubicBezTo>
                      <a:cubicBezTo>
                        <a:pt x="21" y="21"/>
                        <a:pt x="20" y="21"/>
                        <a:pt x="20" y="22"/>
                      </a:cubicBezTo>
                      <a:cubicBezTo>
                        <a:pt x="20" y="25"/>
                        <a:pt x="25" y="34"/>
                        <a:pt x="27" y="37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34"/>
                        <a:pt x="32" y="32"/>
                        <a:pt x="34" y="32"/>
                      </a:cubicBezTo>
                      <a:cubicBezTo>
                        <a:pt x="35" y="32"/>
                        <a:pt x="36" y="32"/>
                        <a:pt x="37" y="32"/>
                      </a:cubicBezTo>
                      <a:cubicBezTo>
                        <a:pt x="37" y="44"/>
                        <a:pt x="42" y="50"/>
                        <a:pt x="53" y="50"/>
                      </a:cubicBezTo>
                      <a:cubicBezTo>
                        <a:pt x="61" y="50"/>
                        <a:pt x="61" y="46"/>
                        <a:pt x="68" y="46"/>
                      </a:cubicBezTo>
                      <a:cubicBezTo>
                        <a:pt x="69" y="46"/>
                        <a:pt x="71" y="47"/>
                        <a:pt x="71" y="48"/>
                      </a:cubicBezTo>
                      <a:cubicBezTo>
                        <a:pt x="65" y="55"/>
                        <a:pt x="67" y="64"/>
                        <a:pt x="63" y="71"/>
                      </a:cubicBezTo>
                      <a:cubicBezTo>
                        <a:pt x="61" y="68"/>
                        <a:pt x="61" y="68"/>
                        <a:pt x="61" y="68"/>
                      </a:cubicBezTo>
                      <a:cubicBezTo>
                        <a:pt x="60" y="68"/>
                        <a:pt x="60" y="70"/>
                        <a:pt x="60" y="70"/>
                      </a:cubicBezTo>
                      <a:cubicBezTo>
                        <a:pt x="55" y="71"/>
                        <a:pt x="51" y="72"/>
                        <a:pt x="51" y="75"/>
                      </a:cubicBezTo>
                      <a:cubicBezTo>
                        <a:pt x="51" y="77"/>
                        <a:pt x="52" y="78"/>
                        <a:pt x="52" y="80"/>
                      </a:cubicBezTo>
                      <a:cubicBezTo>
                        <a:pt x="52" y="83"/>
                        <a:pt x="47" y="87"/>
                        <a:pt x="46" y="89"/>
                      </a:cubicBezTo>
                      <a:cubicBezTo>
                        <a:pt x="42" y="95"/>
                        <a:pt x="39" y="104"/>
                        <a:pt x="30" y="104"/>
                      </a:cubicBezTo>
                      <a:cubicBezTo>
                        <a:pt x="26" y="104"/>
                        <a:pt x="23" y="102"/>
                        <a:pt x="23" y="98"/>
                      </a:cubicBezTo>
                      <a:cubicBezTo>
                        <a:pt x="23" y="93"/>
                        <a:pt x="29" y="91"/>
                        <a:pt x="29" y="86"/>
                      </a:cubicBezTo>
                      <a:cubicBezTo>
                        <a:pt x="29" y="77"/>
                        <a:pt x="12" y="80"/>
                        <a:pt x="12" y="72"/>
                      </a:cubicBezTo>
                      <a:cubicBezTo>
                        <a:pt x="12" y="68"/>
                        <a:pt x="16" y="67"/>
                        <a:pt x="19" y="65"/>
                      </a:cubicBezTo>
                      <a:cubicBezTo>
                        <a:pt x="23" y="61"/>
                        <a:pt x="24" y="55"/>
                        <a:pt x="24" y="48"/>
                      </a:cubicBezTo>
                      <a:cubicBezTo>
                        <a:pt x="24" y="44"/>
                        <a:pt x="22" y="40"/>
                        <a:pt x="2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lnTo>
                        <a:pt x="22" y="4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4" name="Freeform 116"/>
                <p:cNvSpPr>
                  <a:spLocks/>
                </p:cNvSpPr>
                <p:nvPr/>
              </p:nvSpPr>
              <p:spPr bwMode="auto">
                <a:xfrm>
                  <a:off x="6856413" y="3582988"/>
                  <a:ext cx="6350" cy="9525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4" y="7"/>
                    </a:cxn>
                    <a:cxn ang="0">
                      <a:pos x="0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7">
                      <a:moveTo>
                        <a:pt x="5" y="0"/>
                      </a:moveTo>
                      <a:cubicBezTo>
                        <a:pt x="5" y="4"/>
                        <a:pt x="4" y="5"/>
                        <a:pt x="4" y="7"/>
                      </a:cubicBezTo>
                      <a:cubicBezTo>
                        <a:pt x="0" y="6"/>
                        <a:pt x="0" y="3"/>
                        <a:pt x="0" y="0"/>
                      </a:cubicBezTo>
                      <a:cubicBezTo>
                        <a:pt x="2" y="0"/>
                        <a:pt x="4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5" name="Freeform 117"/>
                <p:cNvSpPr>
                  <a:spLocks/>
                </p:cNvSpPr>
                <p:nvPr/>
              </p:nvSpPr>
              <p:spPr bwMode="auto">
                <a:xfrm>
                  <a:off x="6664325" y="3500438"/>
                  <a:ext cx="22225" cy="11113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0" y="4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8">
                      <a:moveTo>
                        <a:pt x="16" y="4"/>
                      </a:moveTo>
                      <a:cubicBezTo>
                        <a:pt x="11" y="7"/>
                        <a:pt x="4" y="8"/>
                        <a:pt x="0" y="4"/>
                      </a:cubicBezTo>
                      <a:cubicBezTo>
                        <a:pt x="9" y="0"/>
                        <a:pt x="10" y="0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6" name="Freeform 118"/>
                <p:cNvSpPr>
                  <a:spLocks/>
                </p:cNvSpPr>
                <p:nvPr/>
              </p:nvSpPr>
              <p:spPr bwMode="auto">
                <a:xfrm>
                  <a:off x="6556375" y="3065463"/>
                  <a:ext cx="22225" cy="9525"/>
                </a:xfrm>
                <a:custGeom>
                  <a:avLst/>
                  <a:gdLst/>
                  <a:ahLst/>
                  <a:cxnLst>
                    <a:cxn ang="0">
                      <a:pos x="17" y="1"/>
                    </a:cxn>
                    <a:cxn ang="0">
                      <a:pos x="17" y="7"/>
                    </a:cxn>
                    <a:cxn ang="0">
                      <a:pos x="13" y="7"/>
                    </a:cxn>
                    <a:cxn ang="0">
                      <a:pos x="0" y="3"/>
                    </a:cxn>
                    <a:cxn ang="0">
                      <a:pos x="17" y="1"/>
                    </a:cxn>
                  </a:cxnLst>
                  <a:rect l="0" t="0" r="r" b="b"/>
                  <a:pathLst>
                    <a:path w="17" h="7">
                      <a:moveTo>
                        <a:pt x="17" y="1"/>
                      </a:move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6" y="7"/>
                        <a:pt x="14" y="7"/>
                        <a:pt x="13" y="7"/>
                      </a:cubicBezTo>
                      <a:cubicBezTo>
                        <a:pt x="8" y="7"/>
                        <a:pt x="2" y="5"/>
                        <a:pt x="0" y="3"/>
                      </a:cubicBezTo>
                      <a:cubicBezTo>
                        <a:pt x="8" y="1"/>
                        <a:pt x="11" y="0"/>
                        <a:pt x="17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1" name="Group 383"/>
            <p:cNvGrpSpPr/>
            <p:nvPr/>
          </p:nvGrpSpPr>
          <p:grpSpPr>
            <a:xfrm>
              <a:off x="4681573" y="1238269"/>
              <a:ext cx="2036652" cy="1439509"/>
              <a:chOff x="4713288" y="1038225"/>
              <a:chExt cx="2847975" cy="2012950"/>
            </a:xfrm>
            <a:grpFill/>
          </p:grpSpPr>
          <p:sp>
            <p:nvSpPr>
              <p:cNvPr id="12" name="Freeform 101"/>
              <p:cNvSpPr>
                <a:spLocks/>
              </p:cNvSpPr>
              <p:nvPr/>
            </p:nvSpPr>
            <p:spPr bwMode="auto">
              <a:xfrm>
                <a:off x="4818063" y="2127250"/>
                <a:ext cx="622300" cy="538163"/>
              </a:xfrm>
              <a:custGeom>
                <a:avLst/>
                <a:gdLst/>
                <a:ahLst/>
                <a:cxnLst>
                  <a:cxn ang="0">
                    <a:pos x="102" y="154"/>
                  </a:cxn>
                  <a:cxn ang="0">
                    <a:pos x="113" y="126"/>
                  </a:cxn>
                  <a:cxn ang="0">
                    <a:pos x="122" y="86"/>
                  </a:cxn>
                  <a:cxn ang="0">
                    <a:pos x="125" y="77"/>
                  </a:cxn>
                  <a:cxn ang="0">
                    <a:pos x="108" y="77"/>
                  </a:cxn>
                  <a:cxn ang="0">
                    <a:pos x="64" y="77"/>
                  </a:cxn>
                  <a:cxn ang="0">
                    <a:pos x="27" y="79"/>
                  </a:cxn>
                  <a:cxn ang="0">
                    <a:pos x="26" y="77"/>
                  </a:cxn>
                  <a:cxn ang="0">
                    <a:pos x="0" y="55"/>
                  </a:cxn>
                  <a:cxn ang="0">
                    <a:pos x="9" y="37"/>
                  </a:cxn>
                  <a:cxn ang="0">
                    <a:pos x="41" y="20"/>
                  </a:cxn>
                  <a:cxn ang="0">
                    <a:pos x="48" y="13"/>
                  </a:cxn>
                  <a:cxn ang="0">
                    <a:pos x="80" y="4"/>
                  </a:cxn>
                  <a:cxn ang="0">
                    <a:pos x="127" y="7"/>
                  </a:cxn>
                  <a:cxn ang="0">
                    <a:pos x="174" y="15"/>
                  </a:cxn>
                  <a:cxn ang="0">
                    <a:pos x="223" y="21"/>
                  </a:cxn>
                  <a:cxn ang="0">
                    <a:pos x="256" y="44"/>
                  </a:cxn>
                  <a:cxn ang="0">
                    <a:pos x="278" y="33"/>
                  </a:cxn>
                  <a:cxn ang="0">
                    <a:pos x="281" y="43"/>
                  </a:cxn>
                  <a:cxn ang="0">
                    <a:pos x="289" y="65"/>
                  </a:cxn>
                  <a:cxn ang="0">
                    <a:pos x="309" y="76"/>
                  </a:cxn>
                  <a:cxn ang="0">
                    <a:pos x="350" y="76"/>
                  </a:cxn>
                  <a:cxn ang="0">
                    <a:pos x="359" y="63"/>
                  </a:cxn>
                  <a:cxn ang="0">
                    <a:pos x="387" y="51"/>
                  </a:cxn>
                  <a:cxn ang="0">
                    <a:pos x="439" y="74"/>
                  </a:cxn>
                  <a:cxn ang="0">
                    <a:pos x="445" y="96"/>
                  </a:cxn>
                  <a:cxn ang="0">
                    <a:pos x="435" y="119"/>
                  </a:cxn>
                  <a:cxn ang="0">
                    <a:pos x="436" y="138"/>
                  </a:cxn>
                  <a:cxn ang="0">
                    <a:pos x="449" y="156"/>
                  </a:cxn>
                  <a:cxn ang="0">
                    <a:pos x="445" y="179"/>
                  </a:cxn>
                  <a:cxn ang="0">
                    <a:pos x="448" y="232"/>
                  </a:cxn>
                  <a:cxn ang="0">
                    <a:pos x="448" y="240"/>
                  </a:cxn>
                  <a:cxn ang="0">
                    <a:pos x="393" y="231"/>
                  </a:cxn>
                  <a:cxn ang="0">
                    <a:pos x="370" y="220"/>
                  </a:cxn>
                  <a:cxn ang="0">
                    <a:pos x="333" y="207"/>
                  </a:cxn>
                  <a:cxn ang="0">
                    <a:pos x="313" y="192"/>
                  </a:cxn>
                  <a:cxn ang="0">
                    <a:pos x="278" y="183"/>
                  </a:cxn>
                  <a:cxn ang="0">
                    <a:pos x="304" y="224"/>
                  </a:cxn>
                  <a:cxn ang="0">
                    <a:pos x="315" y="227"/>
                  </a:cxn>
                  <a:cxn ang="0">
                    <a:pos x="313" y="246"/>
                  </a:cxn>
                  <a:cxn ang="0">
                    <a:pos x="379" y="225"/>
                  </a:cxn>
                  <a:cxn ang="0">
                    <a:pos x="406" y="260"/>
                  </a:cxn>
                  <a:cxn ang="0">
                    <a:pos x="414" y="270"/>
                  </a:cxn>
                  <a:cxn ang="0">
                    <a:pos x="410" y="302"/>
                  </a:cxn>
                  <a:cxn ang="0">
                    <a:pos x="390" y="321"/>
                  </a:cxn>
                  <a:cxn ang="0">
                    <a:pos x="365" y="347"/>
                  </a:cxn>
                  <a:cxn ang="0">
                    <a:pos x="328" y="368"/>
                  </a:cxn>
                  <a:cxn ang="0">
                    <a:pos x="265" y="395"/>
                  </a:cxn>
                  <a:cxn ang="0">
                    <a:pos x="234" y="404"/>
                  </a:cxn>
                  <a:cxn ang="0">
                    <a:pos x="217" y="399"/>
                  </a:cxn>
                  <a:cxn ang="0">
                    <a:pos x="209" y="372"/>
                  </a:cxn>
                  <a:cxn ang="0">
                    <a:pos x="198" y="340"/>
                  </a:cxn>
                  <a:cxn ang="0">
                    <a:pos x="162" y="280"/>
                  </a:cxn>
                  <a:cxn ang="0">
                    <a:pos x="154" y="259"/>
                  </a:cxn>
                  <a:cxn ang="0">
                    <a:pos x="140" y="251"/>
                  </a:cxn>
                  <a:cxn ang="0">
                    <a:pos x="131" y="229"/>
                  </a:cxn>
                  <a:cxn ang="0">
                    <a:pos x="109" y="196"/>
                  </a:cxn>
                  <a:cxn ang="0">
                    <a:pos x="112" y="177"/>
                  </a:cxn>
                </a:cxnLst>
                <a:rect l="0" t="0" r="r" b="b"/>
                <a:pathLst>
                  <a:path w="467" h="405">
                    <a:moveTo>
                      <a:pt x="112" y="177"/>
                    </a:move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1"/>
                      <a:pt x="105" y="151"/>
                      <a:pt x="106" y="149"/>
                    </a:cubicBezTo>
                    <a:cubicBezTo>
                      <a:pt x="109" y="139"/>
                      <a:pt x="110" y="134"/>
                      <a:pt x="113" y="126"/>
                    </a:cubicBezTo>
                    <a:cubicBezTo>
                      <a:pt x="115" y="117"/>
                      <a:pt x="124" y="115"/>
                      <a:pt x="124" y="104"/>
                    </a:cubicBezTo>
                    <a:cubicBezTo>
                      <a:pt x="124" y="97"/>
                      <a:pt x="122" y="91"/>
                      <a:pt x="122" y="86"/>
                    </a:cubicBezTo>
                    <a:cubicBezTo>
                      <a:pt x="122" y="83"/>
                      <a:pt x="124" y="82"/>
                      <a:pt x="125" y="81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1" y="78"/>
                      <a:pt x="120" y="81"/>
                      <a:pt x="117" y="81"/>
                    </a:cubicBezTo>
                    <a:cubicBezTo>
                      <a:pt x="112" y="81"/>
                      <a:pt x="110" y="79"/>
                      <a:pt x="108" y="77"/>
                    </a:cubicBezTo>
                    <a:cubicBezTo>
                      <a:pt x="101" y="82"/>
                      <a:pt x="98" y="88"/>
                      <a:pt x="86" y="88"/>
                    </a:cubicBezTo>
                    <a:cubicBezTo>
                      <a:pt x="76" y="88"/>
                      <a:pt x="73" y="77"/>
                      <a:pt x="64" y="77"/>
                    </a:cubicBezTo>
                    <a:cubicBezTo>
                      <a:pt x="54" y="77"/>
                      <a:pt x="56" y="87"/>
                      <a:pt x="48" y="87"/>
                    </a:cubicBezTo>
                    <a:cubicBezTo>
                      <a:pt x="40" y="87"/>
                      <a:pt x="35" y="75"/>
                      <a:pt x="27" y="79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5" y="78"/>
                      <a:pt x="26" y="77"/>
                    </a:cubicBezTo>
                    <a:cubicBezTo>
                      <a:pt x="23" y="74"/>
                      <a:pt x="10" y="67"/>
                      <a:pt x="15" y="63"/>
                    </a:cubicBezTo>
                    <a:cubicBezTo>
                      <a:pt x="11" y="57"/>
                      <a:pt x="6" y="58"/>
                      <a:pt x="0" y="55"/>
                    </a:cubicBezTo>
                    <a:cubicBezTo>
                      <a:pt x="4" y="50"/>
                      <a:pt x="9" y="51"/>
                      <a:pt x="9" y="43"/>
                    </a:cubicBezTo>
                    <a:cubicBezTo>
                      <a:pt x="9" y="40"/>
                      <a:pt x="8" y="40"/>
                      <a:pt x="9" y="37"/>
                    </a:cubicBezTo>
                    <a:cubicBezTo>
                      <a:pt x="6" y="37"/>
                      <a:pt x="1" y="38"/>
                      <a:pt x="1" y="35"/>
                    </a:cubicBezTo>
                    <a:cubicBezTo>
                      <a:pt x="1" y="22"/>
                      <a:pt x="33" y="24"/>
                      <a:pt x="41" y="20"/>
                    </a:cubicBezTo>
                    <a:cubicBezTo>
                      <a:pt x="40" y="17"/>
                      <a:pt x="38" y="18"/>
                      <a:pt x="38" y="15"/>
                    </a:cubicBezTo>
                    <a:cubicBezTo>
                      <a:pt x="38" y="11"/>
                      <a:pt x="46" y="13"/>
                      <a:pt x="48" y="13"/>
                    </a:cubicBezTo>
                    <a:cubicBezTo>
                      <a:pt x="53" y="13"/>
                      <a:pt x="62" y="13"/>
                      <a:pt x="62" y="13"/>
                    </a:cubicBezTo>
                    <a:cubicBezTo>
                      <a:pt x="67" y="13"/>
                      <a:pt x="75" y="7"/>
                      <a:pt x="80" y="4"/>
                    </a:cubicBezTo>
                    <a:cubicBezTo>
                      <a:pt x="86" y="0"/>
                      <a:pt x="98" y="0"/>
                      <a:pt x="106" y="0"/>
                    </a:cubicBezTo>
                    <a:cubicBezTo>
                      <a:pt x="117" y="0"/>
                      <a:pt x="117" y="7"/>
                      <a:pt x="127" y="7"/>
                    </a:cubicBezTo>
                    <a:cubicBezTo>
                      <a:pt x="127" y="12"/>
                      <a:pt x="144" y="15"/>
                      <a:pt x="149" y="15"/>
                    </a:cubicBezTo>
                    <a:cubicBezTo>
                      <a:pt x="162" y="15"/>
                      <a:pt x="170" y="15"/>
                      <a:pt x="174" y="15"/>
                    </a:cubicBezTo>
                    <a:cubicBezTo>
                      <a:pt x="186" y="15"/>
                      <a:pt x="192" y="3"/>
                      <a:pt x="205" y="3"/>
                    </a:cubicBezTo>
                    <a:cubicBezTo>
                      <a:pt x="219" y="3"/>
                      <a:pt x="218" y="12"/>
                      <a:pt x="223" y="21"/>
                    </a:cubicBezTo>
                    <a:cubicBezTo>
                      <a:pt x="224" y="23"/>
                      <a:pt x="233" y="28"/>
                      <a:pt x="233" y="28"/>
                    </a:cubicBezTo>
                    <a:cubicBezTo>
                      <a:pt x="241" y="31"/>
                      <a:pt x="243" y="44"/>
                      <a:pt x="256" y="44"/>
                    </a:cubicBezTo>
                    <a:cubicBezTo>
                      <a:pt x="265" y="44"/>
                      <a:pt x="265" y="36"/>
                      <a:pt x="271" y="34"/>
                    </a:cubicBezTo>
                    <a:cubicBezTo>
                      <a:pt x="275" y="33"/>
                      <a:pt x="274" y="33"/>
                      <a:pt x="278" y="33"/>
                    </a:cubicBezTo>
                    <a:cubicBezTo>
                      <a:pt x="279" y="35"/>
                      <a:pt x="279" y="39"/>
                      <a:pt x="281" y="41"/>
                    </a:cubicBezTo>
                    <a:cubicBezTo>
                      <a:pt x="280" y="41"/>
                      <a:pt x="281" y="42"/>
                      <a:pt x="281" y="43"/>
                    </a:cubicBezTo>
                    <a:cubicBezTo>
                      <a:pt x="281" y="48"/>
                      <a:pt x="284" y="47"/>
                      <a:pt x="286" y="51"/>
                    </a:cubicBezTo>
                    <a:cubicBezTo>
                      <a:pt x="290" y="56"/>
                      <a:pt x="286" y="59"/>
                      <a:pt x="289" y="65"/>
                    </a:cubicBezTo>
                    <a:cubicBezTo>
                      <a:pt x="291" y="70"/>
                      <a:pt x="297" y="67"/>
                      <a:pt x="301" y="68"/>
                    </a:cubicBezTo>
                    <a:cubicBezTo>
                      <a:pt x="305" y="69"/>
                      <a:pt x="306" y="73"/>
                      <a:pt x="309" y="76"/>
                    </a:cubicBezTo>
                    <a:cubicBezTo>
                      <a:pt x="312" y="79"/>
                      <a:pt x="323" y="78"/>
                      <a:pt x="329" y="78"/>
                    </a:cubicBezTo>
                    <a:cubicBezTo>
                      <a:pt x="337" y="78"/>
                      <a:pt x="345" y="77"/>
                      <a:pt x="350" y="76"/>
                    </a:cubicBezTo>
                    <a:cubicBezTo>
                      <a:pt x="350" y="72"/>
                      <a:pt x="350" y="71"/>
                      <a:pt x="350" y="68"/>
                    </a:cubicBezTo>
                    <a:cubicBezTo>
                      <a:pt x="350" y="64"/>
                      <a:pt x="355" y="64"/>
                      <a:pt x="359" y="63"/>
                    </a:cubicBezTo>
                    <a:cubicBezTo>
                      <a:pt x="364" y="61"/>
                      <a:pt x="363" y="59"/>
                      <a:pt x="368" y="57"/>
                    </a:cubicBezTo>
                    <a:cubicBezTo>
                      <a:pt x="376" y="54"/>
                      <a:pt x="381" y="56"/>
                      <a:pt x="387" y="51"/>
                    </a:cubicBezTo>
                    <a:cubicBezTo>
                      <a:pt x="397" y="57"/>
                      <a:pt x="403" y="57"/>
                      <a:pt x="412" y="60"/>
                    </a:cubicBezTo>
                    <a:cubicBezTo>
                      <a:pt x="423" y="64"/>
                      <a:pt x="426" y="74"/>
                      <a:pt x="439" y="74"/>
                    </a:cubicBezTo>
                    <a:cubicBezTo>
                      <a:pt x="439" y="76"/>
                      <a:pt x="442" y="77"/>
                      <a:pt x="443" y="79"/>
                    </a:cubicBezTo>
                    <a:cubicBezTo>
                      <a:pt x="445" y="86"/>
                      <a:pt x="442" y="92"/>
                      <a:pt x="445" y="96"/>
                    </a:cubicBezTo>
                    <a:cubicBezTo>
                      <a:pt x="442" y="98"/>
                      <a:pt x="435" y="114"/>
                      <a:pt x="435" y="115"/>
                    </a:cubicBezTo>
                    <a:cubicBezTo>
                      <a:pt x="435" y="116"/>
                      <a:pt x="436" y="118"/>
                      <a:pt x="435" y="119"/>
                    </a:cubicBezTo>
                    <a:cubicBezTo>
                      <a:pt x="436" y="121"/>
                      <a:pt x="435" y="122"/>
                      <a:pt x="436" y="124"/>
                    </a:cubicBezTo>
                    <a:cubicBezTo>
                      <a:pt x="436" y="138"/>
                      <a:pt x="436" y="138"/>
                      <a:pt x="436" y="138"/>
                    </a:cubicBezTo>
                    <a:cubicBezTo>
                      <a:pt x="438" y="142"/>
                      <a:pt x="437" y="145"/>
                      <a:pt x="439" y="149"/>
                    </a:cubicBezTo>
                    <a:cubicBezTo>
                      <a:pt x="440" y="153"/>
                      <a:pt x="449" y="149"/>
                      <a:pt x="449" y="156"/>
                    </a:cubicBezTo>
                    <a:cubicBezTo>
                      <a:pt x="449" y="165"/>
                      <a:pt x="439" y="164"/>
                      <a:pt x="439" y="171"/>
                    </a:cubicBezTo>
                    <a:cubicBezTo>
                      <a:pt x="439" y="177"/>
                      <a:pt x="443" y="177"/>
                      <a:pt x="445" y="179"/>
                    </a:cubicBezTo>
                    <a:cubicBezTo>
                      <a:pt x="452" y="194"/>
                      <a:pt x="467" y="196"/>
                      <a:pt x="467" y="215"/>
                    </a:cubicBezTo>
                    <a:cubicBezTo>
                      <a:pt x="456" y="218"/>
                      <a:pt x="448" y="220"/>
                      <a:pt x="448" y="232"/>
                    </a:cubicBezTo>
                    <a:cubicBezTo>
                      <a:pt x="448" y="235"/>
                      <a:pt x="450" y="238"/>
                      <a:pt x="450" y="240"/>
                    </a:cubicBezTo>
                    <a:cubicBezTo>
                      <a:pt x="450" y="240"/>
                      <a:pt x="448" y="240"/>
                      <a:pt x="448" y="240"/>
                    </a:cubicBezTo>
                    <a:cubicBezTo>
                      <a:pt x="439" y="240"/>
                      <a:pt x="420" y="235"/>
                      <a:pt x="408" y="235"/>
                    </a:cubicBezTo>
                    <a:cubicBezTo>
                      <a:pt x="406" y="235"/>
                      <a:pt x="393" y="231"/>
                      <a:pt x="393" y="231"/>
                    </a:cubicBezTo>
                    <a:cubicBezTo>
                      <a:pt x="388" y="226"/>
                      <a:pt x="388" y="213"/>
                      <a:pt x="379" y="213"/>
                    </a:cubicBezTo>
                    <a:cubicBezTo>
                      <a:pt x="374" y="213"/>
                      <a:pt x="372" y="217"/>
                      <a:pt x="370" y="220"/>
                    </a:cubicBezTo>
                    <a:cubicBezTo>
                      <a:pt x="348" y="220"/>
                      <a:pt x="348" y="220"/>
                      <a:pt x="348" y="220"/>
                    </a:cubicBezTo>
                    <a:cubicBezTo>
                      <a:pt x="341" y="217"/>
                      <a:pt x="337" y="212"/>
                      <a:pt x="333" y="207"/>
                    </a:cubicBezTo>
                    <a:cubicBezTo>
                      <a:pt x="327" y="202"/>
                      <a:pt x="320" y="205"/>
                      <a:pt x="315" y="200"/>
                    </a:cubicBezTo>
                    <a:cubicBezTo>
                      <a:pt x="313" y="197"/>
                      <a:pt x="314" y="194"/>
                      <a:pt x="313" y="192"/>
                    </a:cubicBezTo>
                    <a:cubicBezTo>
                      <a:pt x="308" y="182"/>
                      <a:pt x="299" y="168"/>
                      <a:pt x="286" y="168"/>
                    </a:cubicBezTo>
                    <a:cubicBezTo>
                      <a:pt x="280" y="168"/>
                      <a:pt x="278" y="176"/>
                      <a:pt x="278" y="183"/>
                    </a:cubicBezTo>
                    <a:cubicBezTo>
                      <a:pt x="278" y="187"/>
                      <a:pt x="278" y="189"/>
                      <a:pt x="278" y="193"/>
                    </a:cubicBezTo>
                    <a:cubicBezTo>
                      <a:pt x="281" y="203"/>
                      <a:pt x="293" y="222"/>
                      <a:pt x="304" y="224"/>
                    </a:cubicBezTo>
                    <a:cubicBezTo>
                      <a:pt x="304" y="229"/>
                      <a:pt x="306" y="231"/>
                      <a:pt x="307" y="235"/>
                    </a:cubicBezTo>
                    <a:cubicBezTo>
                      <a:pt x="312" y="233"/>
                      <a:pt x="311" y="228"/>
                      <a:pt x="315" y="227"/>
                    </a:cubicBezTo>
                    <a:cubicBezTo>
                      <a:pt x="316" y="228"/>
                      <a:pt x="316" y="230"/>
                      <a:pt x="316" y="231"/>
                    </a:cubicBezTo>
                    <a:cubicBezTo>
                      <a:pt x="316" y="237"/>
                      <a:pt x="313" y="240"/>
                      <a:pt x="313" y="246"/>
                    </a:cubicBezTo>
                    <a:cubicBezTo>
                      <a:pt x="313" y="252"/>
                      <a:pt x="324" y="255"/>
                      <a:pt x="331" y="255"/>
                    </a:cubicBezTo>
                    <a:cubicBezTo>
                      <a:pt x="360" y="255"/>
                      <a:pt x="363" y="237"/>
                      <a:pt x="379" y="225"/>
                    </a:cubicBezTo>
                    <a:cubicBezTo>
                      <a:pt x="379" y="241"/>
                      <a:pt x="379" y="241"/>
                      <a:pt x="379" y="241"/>
                    </a:cubicBezTo>
                    <a:cubicBezTo>
                      <a:pt x="385" y="254"/>
                      <a:pt x="393" y="256"/>
                      <a:pt x="406" y="260"/>
                    </a:cubicBezTo>
                    <a:cubicBezTo>
                      <a:pt x="411" y="261"/>
                      <a:pt x="411" y="269"/>
                      <a:pt x="414" y="271"/>
                    </a:cubicBezTo>
                    <a:cubicBezTo>
                      <a:pt x="414" y="270"/>
                      <a:pt x="414" y="270"/>
                      <a:pt x="414" y="270"/>
                    </a:cubicBezTo>
                    <a:cubicBezTo>
                      <a:pt x="416" y="274"/>
                      <a:pt x="423" y="273"/>
                      <a:pt x="423" y="277"/>
                    </a:cubicBezTo>
                    <a:cubicBezTo>
                      <a:pt x="423" y="288"/>
                      <a:pt x="410" y="291"/>
                      <a:pt x="410" y="302"/>
                    </a:cubicBezTo>
                    <a:cubicBezTo>
                      <a:pt x="403" y="302"/>
                      <a:pt x="399" y="303"/>
                      <a:pt x="397" y="309"/>
                    </a:cubicBezTo>
                    <a:cubicBezTo>
                      <a:pt x="395" y="314"/>
                      <a:pt x="396" y="321"/>
                      <a:pt x="390" y="321"/>
                    </a:cubicBezTo>
                    <a:cubicBezTo>
                      <a:pt x="384" y="321"/>
                      <a:pt x="384" y="334"/>
                      <a:pt x="378" y="334"/>
                    </a:cubicBezTo>
                    <a:cubicBezTo>
                      <a:pt x="374" y="334"/>
                      <a:pt x="365" y="342"/>
                      <a:pt x="365" y="347"/>
                    </a:cubicBezTo>
                    <a:cubicBezTo>
                      <a:pt x="353" y="349"/>
                      <a:pt x="327" y="354"/>
                      <a:pt x="327" y="364"/>
                    </a:cubicBezTo>
                    <a:cubicBezTo>
                      <a:pt x="327" y="365"/>
                      <a:pt x="327" y="367"/>
                      <a:pt x="328" y="368"/>
                    </a:cubicBezTo>
                    <a:cubicBezTo>
                      <a:pt x="318" y="373"/>
                      <a:pt x="304" y="376"/>
                      <a:pt x="294" y="378"/>
                    </a:cubicBezTo>
                    <a:cubicBezTo>
                      <a:pt x="289" y="380"/>
                      <a:pt x="271" y="392"/>
                      <a:pt x="265" y="395"/>
                    </a:cubicBezTo>
                    <a:cubicBezTo>
                      <a:pt x="252" y="395"/>
                      <a:pt x="252" y="395"/>
                      <a:pt x="252" y="395"/>
                    </a:cubicBezTo>
                    <a:cubicBezTo>
                      <a:pt x="244" y="400"/>
                      <a:pt x="243" y="404"/>
                      <a:pt x="234" y="404"/>
                    </a:cubicBezTo>
                    <a:cubicBezTo>
                      <a:pt x="231" y="405"/>
                      <a:pt x="231" y="405"/>
                      <a:pt x="231" y="405"/>
                    </a:cubicBezTo>
                    <a:cubicBezTo>
                      <a:pt x="229" y="405"/>
                      <a:pt x="218" y="400"/>
                      <a:pt x="217" y="399"/>
                    </a:cubicBezTo>
                    <a:cubicBezTo>
                      <a:pt x="216" y="399"/>
                      <a:pt x="219" y="399"/>
                      <a:pt x="217" y="394"/>
                    </a:cubicBezTo>
                    <a:cubicBezTo>
                      <a:pt x="212" y="387"/>
                      <a:pt x="209" y="380"/>
                      <a:pt x="209" y="372"/>
                    </a:cubicBezTo>
                    <a:cubicBezTo>
                      <a:pt x="204" y="371"/>
                      <a:pt x="207" y="363"/>
                      <a:pt x="208" y="359"/>
                    </a:cubicBezTo>
                    <a:cubicBezTo>
                      <a:pt x="210" y="349"/>
                      <a:pt x="203" y="345"/>
                      <a:pt x="198" y="340"/>
                    </a:cubicBezTo>
                    <a:cubicBezTo>
                      <a:pt x="193" y="335"/>
                      <a:pt x="181" y="320"/>
                      <a:pt x="181" y="309"/>
                    </a:cubicBezTo>
                    <a:cubicBezTo>
                      <a:pt x="165" y="306"/>
                      <a:pt x="162" y="297"/>
                      <a:pt x="162" y="280"/>
                    </a:cubicBezTo>
                    <a:cubicBezTo>
                      <a:pt x="162" y="270"/>
                      <a:pt x="156" y="268"/>
                      <a:pt x="154" y="259"/>
                    </a:cubicBezTo>
                    <a:cubicBezTo>
                      <a:pt x="154" y="259"/>
                      <a:pt x="154" y="259"/>
                      <a:pt x="154" y="259"/>
                    </a:cubicBezTo>
                    <a:cubicBezTo>
                      <a:pt x="152" y="258"/>
                      <a:pt x="150" y="255"/>
                      <a:pt x="148" y="254"/>
                    </a:cubicBezTo>
                    <a:cubicBezTo>
                      <a:pt x="147" y="252"/>
                      <a:pt x="141" y="253"/>
                      <a:pt x="140" y="251"/>
                    </a:cubicBezTo>
                    <a:cubicBezTo>
                      <a:pt x="137" y="249"/>
                      <a:pt x="138" y="242"/>
                      <a:pt x="137" y="239"/>
                    </a:cubicBezTo>
                    <a:cubicBezTo>
                      <a:pt x="136" y="235"/>
                      <a:pt x="132" y="231"/>
                      <a:pt x="131" y="229"/>
                    </a:cubicBezTo>
                    <a:cubicBezTo>
                      <a:pt x="125" y="221"/>
                      <a:pt x="121" y="214"/>
                      <a:pt x="116" y="207"/>
                    </a:cubicBezTo>
                    <a:cubicBezTo>
                      <a:pt x="115" y="205"/>
                      <a:pt x="109" y="198"/>
                      <a:pt x="109" y="196"/>
                    </a:cubicBezTo>
                    <a:cubicBezTo>
                      <a:pt x="109" y="192"/>
                      <a:pt x="112" y="182"/>
                      <a:pt x="112" y="175"/>
                    </a:cubicBezTo>
                    <a:lnTo>
                      <a:pt x="112" y="17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" name="Freeform 102"/>
              <p:cNvSpPr>
                <a:spLocks/>
              </p:cNvSpPr>
              <p:nvPr/>
            </p:nvSpPr>
            <p:spPr bwMode="auto">
              <a:xfrm>
                <a:off x="5713413" y="2714625"/>
                <a:ext cx="33338" cy="63500"/>
              </a:xfrm>
              <a:custGeom>
                <a:avLst/>
                <a:gdLst/>
                <a:ahLst/>
                <a:cxnLst>
                  <a:cxn ang="0">
                    <a:pos x="25" y="30"/>
                  </a:cxn>
                  <a:cxn ang="0">
                    <a:pos x="11" y="48"/>
                  </a:cxn>
                  <a:cxn ang="0">
                    <a:pos x="0" y="35"/>
                  </a:cxn>
                  <a:cxn ang="0">
                    <a:pos x="6" y="0"/>
                  </a:cxn>
                  <a:cxn ang="0">
                    <a:pos x="25" y="30"/>
                  </a:cxn>
                </a:cxnLst>
                <a:rect l="0" t="0" r="r" b="b"/>
                <a:pathLst>
                  <a:path w="25" h="48">
                    <a:moveTo>
                      <a:pt x="25" y="30"/>
                    </a:moveTo>
                    <a:cubicBezTo>
                      <a:pt x="25" y="37"/>
                      <a:pt x="20" y="48"/>
                      <a:pt x="11" y="48"/>
                    </a:cubicBezTo>
                    <a:cubicBezTo>
                      <a:pt x="5" y="48"/>
                      <a:pt x="0" y="41"/>
                      <a:pt x="0" y="35"/>
                    </a:cubicBezTo>
                    <a:cubicBezTo>
                      <a:pt x="0" y="22"/>
                      <a:pt x="6" y="13"/>
                      <a:pt x="6" y="0"/>
                    </a:cubicBezTo>
                    <a:cubicBezTo>
                      <a:pt x="13" y="10"/>
                      <a:pt x="25" y="15"/>
                      <a:pt x="25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Freeform 103"/>
              <p:cNvSpPr>
                <a:spLocks/>
              </p:cNvSpPr>
              <p:nvPr/>
            </p:nvSpPr>
            <p:spPr bwMode="auto">
              <a:xfrm>
                <a:off x="5397500" y="2195513"/>
                <a:ext cx="677863" cy="544513"/>
              </a:xfrm>
              <a:custGeom>
                <a:avLst/>
                <a:gdLst/>
                <a:ahLst/>
                <a:cxnLst>
                  <a:cxn ang="0">
                    <a:pos x="148" y="270"/>
                  </a:cxn>
                  <a:cxn ang="0">
                    <a:pos x="174" y="340"/>
                  </a:cxn>
                  <a:cxn ang="0">
                    <a:pos x="200" y="401"/>
                  </a:cxn>
                  <a:cxn ang="0">
                    <a:pos x="216" y="401"/>
                  </a:cxn>
                  <a:cxn ang="0">
                    <a:pos x="237" y="379"/>
                  </a:cxn>
                  <a:cxn ang="0">
                    <a:pos x="243" y="341"/>
                  </a:cxn>
                  <a:cxn ang="0">
                    <a:pos x="268" y="298"/>
                  </a:cxn>
                  <a:cxn ang="0">
                    <a:pos x="326" y="240"/>
                  </a:cxn>
                  <a:cxn ang="0">
                    <a:pos x="374" y="218"/>
                  </a:cxn>
                  <a:cxn ang="0">
                    <a:pos x="409" y="259"/>
                  </a:cxn>
                  <a:cxn ang="0">
                    <a:pos x="423" y="302"/>
                  </a:cxn>
                  <a:cxn ang="0">
                    <a:pos x="457" y="300"/>
                  </a:cxn>
                  <a:cxn ang="0">
                    <a:pos x="476" y="367"/>
                  </a:cxn>
                  <a:cxn ang="0">
                    <a:pos x="489" y="358"/>
                  </a:cxn>
                  <a:cxn ang="0">
                    <a:pos x="472" y="316"/>
                  </a:cxn>
                  <a:cxn ang="0">
                    <a:pos x="473" y="288"/>
                  </a:cxn>
                  <a:cxn ang="0">
                    <a:pos x="483" y="254"/>
                  </a:cxn>
                  <a:cxn ang="0">
                    <a:pos x="487" y="213"/>
                  </a:cxn>
                  <a:cxn ang="0">
                    <a:pos x="467" y="197"/>
                  </a:cxn>
                  <a:cxn ang="0">
                    <a:pos x="445" y="125"/>
                  </a:cxn>
                  <a:cxn ang="0">
                    <a:pos x="423" y="130"/>
                  </a:cxn>
                  <a:cxn ang="0">
                    <a:pos x="373" y="144"/>
                  </a:cxn>
                  <a:cxn ang="0">
                    <a:pos x="341" y="147"/>
                  </a:cxn>
                  <a:cxn ang="0">
                    <a:pos x="295" y="136"/>
                  </a:cxn>
                  <a:cxn ang="0">
                    <a:pos x="254" y="116"/>
                  </a:cxn>
                  <a:cxn ang="0">
                    <a:pos x="226" y="89"/>
                  </a:cxn>
                  <a:cxn ang="0">
                    <a:pos x="229" y="69"/>
                  </a:cxn>
                  <a:cxn ang="0">
                    <a:pos x="213" y="43"/>
                  </a:cxn>
                  <a:cxn ang="0">
                    <a:pos x="178" y="16"/>
                  </a:cxn>
                  <a:cxn ang="0">
                    <a:pos x="131" y="0"/>
                  </a:cxn>
                  <a:cxn ang="0">
                    <a:pos x="94" y="21"/>
                  </a:cxn>
                  <a:cxn ang="0">
                    <a:pos x="65" y="13"/>
                  </a:cxn>
                  <a:cxn ang="0">
                    <a:pos x="23" y="46"/>
                  </a:cxn>
                  <a:cxn ang="0">
                    <a:pos x="0" y="64"/>
                  </a:cxn>
                  <a:cxn ang="0">
                    <a:pos x="1" y="87"/>
                  </a:cxn>
                  <a:cxn ang="0">
                    <a:pos x="4" y="120"/>
                  </a:cxn>
                  <a:cxn ang="0">
                    <a:pos x="13" y="181"/>
                  </a:cxn>
                  <a:cxn ang="0">
                    <a:pos x="34" y="185"/>
                  </a:cxn>
                  <a:cxn ang="0">
                    <a:pos x="70" y="185"/>
                  </a:cxn>
                  <a:cxn ang="0">
                    <a:pos x="118" y="219"/>
                  </a:cxn>
                  <a:cxn ang="0">
                    <a:pos x="127" y="248"/>
                  </a:cxn>
                  <a:cxn ang="0">
                    <a:pos x="145" y="233"/>
                  </a:cxn>
                  <a:cxn ang="0">
                    <a:pos x="149" y="265"/>
                  </a:cxn>
                </a:cxnLst>
                <a:rect l="0" t="0" r="r" b="b"/>
                <a:pathLst>
                  <a:path w="509" h="410">
                    <a:moveTo>
                      <a:pt x="149" y="265"/>
                    </a:moveTo>
                    <a:cubicBezTo>
                      <a:pt x="147" y="263"/>
                      <a:pt x="147" y="263"/>
                      <a:pt x="147" y="263"/>
                    </a:cubicBezTo>
                    <a:cubicBezTo>
                      <a:pt x="147" y="265"/>
                      <a:pt x="148" y="268"/>
                      <a:pt x="148" y="270"/>
                    </a:cubicBezTo>
                    <a:cubicBezTo>
                      <a:pt x="148" y="278"/>
                      <a:pt x="153" y="286"/>
                      <a:pt x="155" y="295"/>
                    </a:cubicBezTo>
                    <a:cubicBezTo>
                      <a:pt x="158" y="305"/>
                      <a:pt x="166" y="319"/>
                      <a:pt x="168" y="326"/>
                    </a:cubicBezTo>
                    <a:cubicBezTo>
                      <a:pt x="170" y="332"/>
                      <a:pt x="170" y="334"/>
                      <a:pt x="174" y="340"/>
                    </a:cubicBezTo>
                    <a:cubicBezTo>
                      <a:pt x="177" y="345"/>
                      <a:pt x="175" y="351"/>
                      <a:pt x="179" y="358"/>
                    </a:cubicBezTo>
                    <a:cubicBezTo>
                      <a:pt x="180" y="362"/>
                      <a:pt x="187" y="366"/>
                      <a:pt x="188" y="372"/>
                    </a:cubicBezTo>
                    <a:cubicBezTo>
                      <a:pt x="191" y="382"/>
                      <a:pt x="196" y="390"/>
                      <a:pt x="200" y="401"/>
                    </a:cubicBezTo>
                    <a:cubicBezTo>
                      <a:pt x="200" y="402"/>
                      <a:pt x="202" y="405"/>
                      <a:pt x="204" y="405"/>
                    </a:cubicBezTo>
                    <a:cubicBezTo>
                      <a:pt x="204" y="409"/>
                      <a:pt x="207" y="410"/>
                      <a:pt x="210" y="410"/>
                    </a:cubicBezTo>
                    <a:cubicBezTo>
                      <a:pt x="214" y="410"/>
                      <a:pt x="214" y="405"/>
                      <a:pt x="216" y="401"/>
                    </a:cubicBezTo>
                    <a:cubicBezTo>
                      <a:pt x="218" y="397"/>
                      <a:pt x="219" y="398"/>
                      <a:pt x="224" y="396"/>
                    </a:cubicBezTo>
                    <a:cubicBezTo>
                      <a:pt x="228" y="394"/>
                      <a:pt x="227" y="382"/>
                      <a:pt x="233" y="381"/>
                    </a:cubicBezTo>
                    <a:cubicBezTo>
                      <a:pt x="234" y="380"/>
                      <a:pt x="237" y="380"/>
                      <a:pt x="237" y="379"/>
                    </a:cubicBezTo>
                    <a:cubicBezTo>
                      <a:pt x="240" y="379"/>
                      <a:pt x="240" y="379"/>
                      <a:pt x="240" y="379"/>
                    </a:cubicBezTo>
                    <a:cubicBezTo>
                      <a:pt x="237" y="367"/>
                      <a:pt x="237" y="367"/>
                      <a:pt x="237" y="367"/>
                    </a:cubicBezTo>
                    <a:cubicBezTo>
                      <a:pt x="237" y="359"/>
                      <a:pt x="243" y="352"/>
                      <a:pt x="243" y="341"/>
                    </a:cubicBezTo>
                    <a:cubicBezTo>
                      <a:pt x="243" y="334"/>
                      <a:pt x="240" y="329"/>
                      <a:pt x="240" y="321"/>
                    </a:cubicBezTo>
                    <a:cubicBezTo>
                      <a:pt x="240" y="312"/>
                      <a:pt x="249" y="311"/>
                      <a:pt x="257" y="308"/>
                    </a:cubicBezTo>
                    <a:cubicBezTo>
                      <a:pt x="260" y="307"/>
                      <a:pt x="265" y="302"/>
                      <a:pt x="268" y="298"/>
                    </a:cubicBezTo>
                    <a:cubicBezTo>
                      <a:pt x="277" y="290"/>
                      <a:pt x="284" y="281"/>
                      <a:pt x="293" y="272"/>
                    </a:cubicBezTo>
                    <a:cubicBezTo>
                      <a:pt x="300" y="265"/>
                      <a:pt x="313" y="263"/>
                      <a:pt x="321" y="255"/>
                    </a:cubicBezTo>
                    <a:cubicBezTo>
                      <a:pt x="325" y="251"/>
                      <a:pt x="325" y="246"/>
                      <a:pt x="326" y="240"/>
                    </a:cubicBezTo>
                    <a:cubicBezTo>
                      <a:pt x="328" y="236"/>
                      <a:pt x="337" y="236"/>
                      <a:pt x="340" y="229"/>
                    </a:cubicBezTo>
                    <a:cubicBezTo>
                      <a:pt x="344" y="231"/>
                      <a:pt x="344" y="233"/>
                      <a:pt x="351" y="233"/>
                    </a:cubicBezTo>
                    <a:cubicBezTo>
                      <a:pt x="362" y="233"/>
                      <a:pt x="374" y="231"/>
                      <a:pt x="374" y="218"/>
                    </a:cubicBezTo>
                    <a:cubicBezTo>
                      <a:pt x="381" y="219"/>
                      <a:pt x="389" y="222"/>
                      <a:pt x="390" y="228"/>
                    </a:cubicBezTo>
                    <a:cubicBezTo>
                      <a:pt x="392" y="233"/>
                      <a:pt x="391" y="240"/>
                      <a:pt x="395" y="245"/>
                    </a:cubicBezTo>
                    <a:cubicBezTo>
                      <a:pt x="398" y="251"/>
                      <a:pt x="403" y="255"/>
                      <a:pt x="409" y="259"/>
                    </a:cubicBezTo>
                    <a:cubicBezTo>
                      <a:pt x="414" y="267"/>
                      <a:pt x="419" y="274"/>
                      <a:pt x="422" y="283"/>
                    </a:cubicBezTo>
                    <a:cubicBezTo>
                      <a:pt x="423" y="285"/>
                      <a:pt x="425" y="286"/>
                      <a:pt x="425" y="289"/>
                    </a:cubicBezTo>
                    <a:cubicBezTo>
                      <a:pt x="425" y="293"/>
                      <a:pt x="423" y="296"/>
                      <a:pt x="423" y="302"/>
                    </a:cubicBezTo>
                    <a:cubicBezTo>
                      <a:pt x="423" y="307"/>
                      <a:pt x="423" y="313"/>
                      <a:pt x="430" y="313"/>
                    </a:cubicBezTo>
                    <a:cubicBezTo>
                      <a:pt x="442" y="313"/>
                      <a:pt x="445" y="300"/>
                      <a:pt x="453" y="293"/>
                    </a:cubicBezTo>
                    <a:cubicBezTo>
                      <a:pt x="455" y="295"/>
                      <a:pt x="454" y="297"/>
                      <a:pt x="457" y="300"/>
                    </a:cubicBezTo>
                    <a:cubicBezTo>
                      <a:pt x="457" y="300"/>
                      <a:pt x="461" y="300"/>
                      <a:pt x="462" y="302"/>
                    </a:cubicBezTo>
                    <a:cubicBezTo>
                      <a:pt x="467" y="308"/>
                      <a:pt x="459" y="322"/>
                      <a:pt x="465" y="322"/>
                    </a:cubicBezTo>
                    <a:cubicBezTo>
                      <a:pt x="465" y="336"/>
                      <a:pt x="476" y="347"/>
                      <a:pt x="476" y="367"/>
                    </a:cubicBezTo>
                    <a:cubicBezTo>
                      <a:pt x="476" y="371"/>
                      <a:pt x="473" y="382"/>
                      <a:pt x="476" y="383"/>
                    </a:cubicBezTo>
                    <a:cubicBezTo>
                      <a:pt x="480" y="376"/>
                      <a:pt x="481" y="371"/>
                      <a:pt x="485" y="363"/>
                    </a:cubicBezTo>
                    <a:cubicBezTo>
                      <a:pt x="486" y="361"/>
                      <a:pt x="489" y="360"/>
                      <a:pt x="489" y="358"/>
                    </a:cubicBezTo>
                    <a:cubicBezTo>
                      <a:pt x="489" y="354"/>
                      <a:pt x="483" y="334"/>
                      <a:pt x="479" y="330"/>
                    </a:cubicBezTo>
                    <a:cubicBezTo>
                      <a:pt x="476" y="327"/>
                      <a:pt x="472" y="325"/>
                      <a:pt x="472" y="320"/>
                    </a:cubicBezTo>
                    <a:cubicBezTo>
                      <a:pt x="472" y="319"/>
                      <a:pt x="472" y="318"/>
                      <a:pt x="472" y="316"/>
                    </a:cubicBezTo>
                    <a:cubicBezTo>
                      <a:pt x="472" y="317"/>
                      <a:pt x="472" y="317"/>
                      <a:pt x="472" y="317"/>
                    </a:cubicBezTo>
                    <a:cubicBezTo>
                      <a:pt x="473" y="316"/>
                      <a:pt x="476" y="311"/>
                      <a:pt x="476" y="307"/>
                    </a:cubicBezTo>
                    <a:cubicBezTo>
                      <a:pt x="476" y="302"/>
                      <a:pt x="476" y="293"/>
                      <a:pt x="473" y="288"/>
                    </a:cubicBezTo>
                    <a:cubicBezTo>
                      <a:pt x="470" y="284"/>
                      <a:pt x="464" y="284"/>
                      <a:pt x="464" y="276"/>
                    </a:cubicBezTo>
                    <a:cubicBezTo>
                      <a:pt x="464" y="268"/>
                      <a:pt x="467" y="262"/>
                      <a:pt x="472" y="258"/>
                    </a:cubicBezTo>
                    <a:cubicBezTo>
                      <a:pt x="474" y="255"/>
                      <a:pt x="479" y="256"/>
                      <a:pt x="483" y="254"/>
                    </a:cubicBezTo>
                    <a:cubicBezTo>
                      <a:pt x="493" y="247"/>
                      <a:pt x="500" y="244"/>
                      <a:pt x="509" y="230"/>
                    </a:cubicBezTo>
                    <a:cubicBezTo>
                      <a:pt x="506" y="230"/>
                      <a:pt x="505" y="231"/>
                      <a:pt x="501" y="231"/>
                    </a:cubicBezTo>
                    <a:cubicBezTo>
                      <a:pt x="493" y="231"/>
                      <a:pt x="487" y="222"/>
                      <a:pt x="487" y="213"/>
                    </a:cubicBezTo>
                    <a:cubicBezTo>
                      <a:pt x="483" y="212"/>
                      <a:pt x="482" y="199"/>
                      <a:pt x="478" y="199"/>
                    </a:cubicBezTo>
                    <a:cubicBezTo>
                      <a:pt x="475" y="199"/>
                      <a:pt x="472" y="202"/>
                      <a:pt x="469" y="202"/>
                    </a:cubicBezTo>
                    <a:cubicBezTo>
                      <a:pt x="468" y="202"/>
                      <a:pt x="467" y="199"/>
                      <a:pt x="467" y="197"/>
                    </a:cubicBezTo>
                    <a:cubicBezTo>
                      <a:pt x="467" y="181"/>
                      <a:pt x="479" y="180"/>
                      <a:pt x="479" y="163"/>
                    </a:cubicBezTo>
                    <a:cubicBezTo>
                      <a:pt x="479" y="154"/>
                      <a:pt x="472" y="151"/>
                      <a:pt x="468" y="144"/>
                    </a:cubicBezTo>
                    <a:cubicBezTo>
                      <a:pt x="457" y="139"/>
                      <a:pt x="448" y="140"/>
                      <a:pt x="445" y="125"/>
                    </a:cubicBezTo>
                    <a:cubicBezTo>
                      <a:pt x="442" y="125"/>
                      <a:pt x="442" y="125"/>
                      <a:pt x="442" y="125"/>
                    </a:cubicBezTo>
                    <a:cubicBezTo>
                      <a:pt x="438" y="129"/>
                      <a:pt x="438" y="129"/>
                      <a:pt x="438" y="129"/>
                    </a:cubicBezTo>
                    <a:cubicBezTo>
                      <a:pt x="433" y="131"/>
                      <a:pt x="427" y="126"/>
                      <a:pt x="423" y="130"/>
                    </a:cubicBezTo>
                    <a:cubicBezTo>
                      <a:pt x="422" y="132"/>
                      <a:pt x="421" y="133"/>
                      <a:pt x="418" y="135"/>
                    </a:cubicBezTo>
                    <a:cubicBezTo>
                      <a:pt x="415" y="137"/>
                      <a:pt x="401" y="149"/>
                      <a:pt x="394" y="149"/>
                    </a:cubicBezTo>
                    <a:cubicBezTo>
                      <a:pt x="387" y="149"/>
                      <a:pt x="382" y="144"/>
                      <a:pt x="373" y="144"/>
                    </a:cubicBezTo>
                    <a:cubicBezTo>
                      <a:pt x="362" y="144"/>
                      <a:pt x="360" y="152"/>
                      <a:pt x="354" y="155"/>
                    </a:cubicBezTo>
                    <a:cubicBezTo>
                      <a:pt x="353" y="152"/>
                      <a:pt x="352" y="145"/>
                      <a:pt x="349" y="145"/>
                    </a:cubicBezTo>
                    <a:cubicBezTo>
                      <a:pt x="347" y="145"/>
                      <a:pt x="345" y="147"/>
                      <a:pt x="341" y="147"/>
                    </a:cubicBezTo>
                    <a:cubicBezTo>
                      <a:pt x="335" y="147"/>
                      <a:pt x="329" y="147"/>
                      <a:pt x="323" y="147"/>
                    </a:cubicBezTo>
                    <a:cubicBezTo>
                      <a:pt x="313" y="147"/>
                      <a:pt x="309" y="141"/>
                      <a:pt x="302" y="136"/>
                    </a:cubicBezTo>
                    <a:cubicBezTo>
                      <a:pt x="300" y="135"/>
                      <a:pt x="296" y="139"/>
                      <a:pt x="295" y="136"/>
                    </a:cubicBezTo>
                    <a:cubicBezTo>
                      <a:pt x="293" y="132"/>
                      <a:pt x="293" y="129"/>
                      <a:pt x="290" y="127"/>
                    </a:cubicBezTo>
                    <a:cubicBezTo>
                      <a:pt x="283" y="124"/>
                      <a:pt x="279" y="126"/>
                      <a:pt x="273" y="120"/>
                    </a:cubicBezTo>
                    <a:cubicBezTo>
                      <a:pt x="268" y="115"/>
                      <a:pt x="263" y="118"/>
                      <a:pt x="254" y="116"/>
                    </a:cubicBezTo>
                    <a:cubicBezTo>
                      <a:pt x="246" y="114"/>
                      <a:pt x="243" y="108"/>
                      <a:pt x="236" y="106"/>
                    </a:cubicBezTo>
                    <a:cubicBezTo>
                      <a:pt x="234" y="105"/>
                      <a:pt x="229" y="106"/>
                      <a:pt x="228" y="103"/>
                    </a:cubicBezTo>
                    <a:cubicBezTo>
                      <a:pt x="227" y="98"/>
                      <a:pt x="227" y="94"/>
                      <a:pt x="226" y="89"/>
                    </a:cubicBezTo>
                    <a:cubicBezTo>
                      <a:pt x="226" y="85"/>
                      <a:pt x="226" y="85"/>
                      <a:pt x="226" y="85"/>
                    </a:cubicBezTo>
                    <a:cubicBezTo>
                      <a:pt x="231" y="85"/>
                      <a:pt x="236" y="86"/>
                      <a:pt x="236" y="80"/>
                    </a:cubicBezTo>
                    <a:cubicBezTo>
                      <a:pt x="236" y="75"/>
                      <a:pt x="229" y="74"/>
                      <a:pt x="229" y="69"/>
                    </a:cubicBezTo>
                    <a:cubicBezTo>
                      <a:pt x="229" y="57"/>
                      <a:pt x="246" y="59"/>
                      <a:pt x="246" y="47"/>
                    </a:cubicBezTo>
                    <a:cubicBezTo>
                      <a:pt x="246" y="43"/>
                      <a:pt x="236" y="35"/>
                      <a:pt x="232" y="35"/>
                    </a:cubicBezTo>
                    <a:cubicBezTo>
                      <a:pt x="224" y="35"/>
                      <a:pt x="221" y="42"/>
                      <a:pt x="213" y="43"/>
                    </a:cubicBezTo>
                    <a:cubicBezTo>
                      <a:pt x="205" y="40"/>
                      <a:pt x="200" y="40"/>
                      <a:pt x="194" y="34"/>
                    </a:cubicBezTo>
                    <a:cubicBezTo>
                      <a:pt x="191" y="31"/>
                      <a:pt x="193" y="25"/>
                      <a:pt x="188" y="24"/>
                    </a:cubicBezTo>
                    <a:cubicBezTo>
                      <a:pt x="182" y="22"/>
                      <a:pt x="178" y="24"/>
                      <a:pt x="178" y="16"/>
                    </a:cubicBezTo>
                    <a:cubicBezTo>
                      <a:pt x="172" y="15"/>
                      <a:pt x="168" y="15"/>
                      <a:pt x="163" y="15"/>
                    </a:cubicBezTo>
                    <a:cubicBezTo>
                      <a:pt x="154" y="15"/>
                      <a:pt x="150" y="23"/>
                      <a:pt x="140" y="23"/>
                    </a:cubicBezTo>
                    <a:cubicBezTo>
                      <a:pt x="130" y="23"/>
                      <a:pt x="140" y="0"/>
                      <a:pt x="131" y="0"/>
                    </a:cubicBezTo>
                    <a:cubicBezTo>
                      <a:pt x="122" y="0"/>
                      <a:pt x="120" y="10"/>
                      <a:pt x="116" y="10"/>
                    </a:cubicBezTo>
                    <a:cubicBezTo>
                      <a:pt x="115" y="10"/>
                      <a:pt x="114" y="11"/>
                      <a:pt x="113" y="10"/>
                    </a:cubicBezTo>
                    <a:cubicBezTo>
                      <a:pt x="110" y="16"/>
                      <a:pt x="103" y="21"/>
                      <a:pt x="94" y="21"/>
                    </a:cubicBezTo>
                    <a:cubicBezTo>
                      <a:pt x="91" y="21"/>
                      <a:pt x="90" y="16"/>
                      <a:pt x="86" y="16"/>
                    </a:cubicBezTo>
                    <a:cubicBezTo>
                      <a:pt x="83" y="16"/>
                      <a:pt x="73" y="20"/>
                      <a:pt x="72" y="15"/>
                    </a:cubicBezTo>
                    <a:cubicBezTo>
                      <a:pt x="68" y="15"/>
                      <a:pt x="69" y="13"/>
                      <a:pt x="65" y="13"/>
                    </a:cubicBezTo>
                    <a:cubicBezTo>
                      <a:pt x="54" y="13"/>
                      <a:pt x="53" y="24"/>
                      <a:pt x="45" y="32"/>
                    </a:cubicBezTo>
                    <a:cubicBezTo>
                      <a:pt x="42" y="35"/>
                      <a:pt x="37" y="35"/>
                      <a:pt x="33" y="39"/>
                    </a:cubicBezTo>
                    <a:cubicBezTo>
                      <a:pt x="30" y="42"/>
                      <a:pt x="28" y="46"/>
                      <a:pt x="23" y="46"/>
                    </a:cubicBezTo>
                    <a:cubicBezTo>
                      <a:pt x="19" y="46"/>
                      <a:pt x="16" y="42"/>
                      <a:pt x="12" y="42"/>
                    </a:cubicBezTo>
                    <a:cubicBezTo>
                      <a:pt x="11" y="42"/>
                      <a:pt x="11" y="45"/>
                      <a:pt x="10" y="45"/>
                    </a:cubicBezTo>
                    <a:cubicBezTo>
                      <a:pt x="7" y="47"/>
                      <a:pt x="0" y="63"/>
                      <a:pt x="0" y="64"/>
                    </a:cubicBezTo>
                    <a:cubicBezTo>
                      <a:pt x="0" y="65"/>
                      <a:pt x="1" y="67"/>
                      <a:pt x="0" y="68"/>
                    </a:cubicBezTo>
                    <a:cubicBezTo>
                      <a:pt x="1" y="70"/>
                      <a:pt x="0" y="71"/>
                      <a:pt x="1" y="73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91"/>
                      <a:pt x="2" y="94"/>
                      <a:pt x="4" y="98"/>
                    </a:cubicBezTo>
                    <a:cubicBezTo>
                      <a:pt x="5" y="102"/>
                      <a:pt x="14" y="98"/>
                      <a:pt x="14" y="105"/>
                    </a:cubicBezTo>
                    <a:cubicBezTo>
                      <a:pt x="14" y="114"/>
                      <a:pt x="4" y="113"/>
                      <a:pt x="4" y="120"/>
                    </a:cubicBezTo>
                    <a:cubicBezTo>
                      <a:pt x="4" y="126"/>
                      <a:pt x="8" y="126"/>
                      <a:pt x="10" y="128"/>
                    </a:cubicBezTo>
                    <a:cubicBezTo>
                      <a:pt x="17" y="143"/>
                      <a:pt x="32" y="145"/>
                      <a:pt x="32" y="164"/>
                    </a:cubicBezTo>
                    <a:cubicBezTo>
                      <a:pt x="21" y="167"/>
                      <a:pt x="13" y="169"/>
                      <a:pt x="13" y="181"/>
                    </a:cubicBezTo>
                    <a:cubicBezTo>
                      <a:pt x="13" y="184"/>
                      <a:pt x="15" y="187"/>
                      <a:pt x="15" y="189"/>
                    </a:cubicBezTo>
                    <a:cubicBezTo>
                      <a:pt x="30" y="188"/>
                      <a:pt x="30" y="188"/>
                      <a:pt x="30" y="188"/>
                    </a:cubicBezTo>
                    <a:cubicBezTo>
                      <a:pt x="31" y="187"/>
                      <a:pt x="33" y="186"/>
                      <a:pt x="34" y="185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50" y="188"/>
                      <a:pt x="52" y="184"/>
                      <a:pt x="57" y="184"/>
                    </a:cubicBezTo>
                    <a:cubicBezTo>
                      <a:pt x="62" y="184"/>
                      <a:pt x="65" y="184"/>
                      <a:pt x="70" y="185"/>
                    </a:cubicBezTo>
                    <a:cubicBezTo>
                      <a:pt x="75" y="187"/>
                      <a:pt x="78" y="197"/>
                      <a:pt x="82" y="203"/>
                    </a:cubicBezTo>
                    <a:cubicBezTo>
                      <a:pt x="86" y="209"/>
                      <a:pt x="99" y="218"/>
                      <a:pt x="108" y="218"/>
                    </a:cubicBezTo>
                    <a:cubicBezTo>
                      <a:pt x="111" y="218"/>
                      <a:pt x="114" y="218"/>
                      <a:pt x="118" y="219"/>
                    </a:cubicBezTo>
                    <a:cubicBezTo>
                      <a:pt x="116" y="221"/>
                      <a:pt x="116" y="225"/>
                      <a:pt x="112" y="225"/>
                    </a:cubicBezTo>
                    <a:cubicBezTo>
                      <a:pt x="108" y="227"/>
                      <a:pt x="105" y="225"/>
                      <a:pt x="101" y="227"/>
                    </a:cubicBezTo>
                    <a:cubicBezTo>
                      <a:pt x="108" y="234"/>
                      <a:pt x="113" y="248"/>
                      <a:pt x="127" y="248"/>
                    </a:cubicBezTo>
                    <a:cubicBezTo>
                      <a:pt x="138" y="248"/>
                      <a:pt x="139" y="233"/>
                      <a:pt x="144" y="227"/>
                    </a:cubicBezTo>
                    <a:cubicBezTo>
                      <a:pt x="148" y="227"/>
                      <a:pt x="148" y="227"/>
                      <a:pt x="148" y="227"/>
                    </a:cubicBezTo>
                    <a:cubicBezTo>
                      <a:pt x="148" y="229"/>
                      <a:pt x="145" y="232"/>
                      <a:pt x="145" y="233"/>
                    </a:cubicBezTo>
                    <a:cubicBezTo>
                      <a:pt x="145" y="239"/>
                      <a:pt x="150" y="244"/>
                      <a:pt x="150" y="251"/>
                    </a:cubicBezTo>
                    <a:cubicBezTo>
                      <a:pt x="150" y="257"/>
                      <a:pt x="147" y="258"/>
                      <a:pt x="147" y="264"/>
                    </a:cubicBezTo>
                    <a:lnTo>
                      <a:pt x="149" y="2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104"/>
              <p:cNvSpPr>
                <a:spLocks/>
              </p:cNvSpPr>
              <p:nvPr/>
            </p:nvSpPr>
            <p:spPr bwMode="auto">
              <a:xfrm>
                <a:off x="5975350" y="2781300"/>
                <a:ext cx="177800" cy="192088"/>
              </a:xfrm>
              <a:custGeom>
                <a:avLst/>
                <a:gdLst/>
                <a:ahLst/>
                <a:cxnLst>
                  <a:cxn ang="0">
                    <a:pos x="59" y="74"/>
                  </a:cxn>
                  <a:cxn ang="0">
                    <a:pos x="58" y="70"/>
                  </a:cxn>
                  <a:cxn ang="0">
                    <a:pos x="51" y="68"/>
                  </a:cxn>
                  <a:cxn ang="0">
                    <a:pos x="45" y="53"/>
                  </a:cxn>
                  <a:cxn ang="0">
                    <a:pos x="28" y="38"/>
                  </a:cxn>
                  <a:cxn ang="0">
                    <a:pos x="22" y="25"/>
                  </a:cxn>
                  <a:cxn ang="0">
                    <a:pos x="11" y="2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" y="4"/>
                  </a:cxn>
                  <a:cxn ang="0">
                    <a:pos x="26" y="4"/>
                  </a:cxn>
                  <a:cxn ang="0">
                    <a:pos x="42" y="20"/>
                  </a:cxn>
                  <a:cxn ang="0">
                    <a:pos x="47" y="23"/>
                  </a:cxn>
                  <a:cxn ang="0">
                    <a:pos x="61" y="35"/>
                  </a:cxn>
                  <a:cxn ang="0">
                    <a:pos x="86" y="53"/>
                  </a:cxn>
                  <a:cxn ang="0">
                    <a:pos x="101" y="64"/>
                  </a:cxn>
                  <a:cxn ang="0">
                    <a:pos x="100" y="66"/>
                  </a:cxn>
                  <a:cxn ang="0">
                    <a:pos x="103" y="66"/>
                  </a:cxn>
                  <a:cxn ang="0">
                    <a:pos x="107" y="70"/>
                  </a:cxn>
                  <a:cxn ang="0">
                    <a:pos x="105" y="74"/>
                  </a:cxn>
                  <a:cxn ang="0">
                    <a:pos x="114" y="81"/>
                  </a:cxn>
                  <a:cxn ang="0">
                    <a:pos x="124" y="98"/>
                  </a:cxn>
                  <a:cxn ang="0">
                    <a:pos x="133" y="106"/>
                  </a:cxn>
                  <a:cxn ang="0">
                    <a:pos x="133" y="125"/>
                  </a:cxn>
                  <a:cxn ang="0">
                    <a:pos x="131" y="138"/>
                  </a:cxn>
                  <a:cxn ang="0">
                    <a:pos x="119" y="144"/>
                  </a:cxn>
                  <a:cxn ang="0">
                    <a:pos x="108" y="132"/>
                  </a:cxn>
                  <a:cxn ang="0">
                    <a:pos x="84" y="112"/>
                  </a:cxn>
                  <a:cxn ang="0">
                    <a:pos x="67" y="85"/>
                  </a:cxn>
                  <a:cxn ang="0">
                    <a:pos x="59" y="74"/>
                  </a:cxn>
                </a:cxnLst>
                <a:rect l="0" t="0" r="r" b="b"/>
                <a:pathLst>
                  <a:path w="133" h="144">
                    <a:moveTo>
                      <a:pt x="59" y="74"/>
                    </a:moveTo>
                    <a:cubicBezTo>
                      <a:pt x="58" y="74"/>
                      <a:pt x="59" y="72"/>
                      <a:pt x="58" y="70"/>
                    </a:cubicBezTo>
                    <a:cubicBezTo>
                      <a:pt x="57" y="69"/>
                      <a:pt x="52" y="69"/>
                      <a:pt x="51" y="68"/>
                    </a:cubicBezTo>
                    <a:cubicBezTo>
                      <a:pt x="49" y="67"/>
                      <a:pt x="45" y="56"/>
                      <a:pt x="45" y="53"/>
                    </a:cubicBezTo>
                    <a:cubicBezTo>
                      <a:pt x="41" y="43"/>
                      <a:pt x="31" y="44"/>
                      <a:pt x="28" y="38"/>
                    </a:cubicBezTo>
                    <a:cubicBezTo>
                      <a:pt x="26" y="33"/>
                      <a:pt x="24" y="30"/>
                      <a:pt x="22" y="25"/>
                    </a:cubicBezTo>
                    <a:cubicBezTo>
                      <a:pt x="20" y="21"/>
                      <a:pt x="15" y="22"/>
                      <a:pt x="11" y="21"/>
                    </a:cubicBezTo>
                    <a:cubicBezTo>
                      <a:pt x="8" y="20"/>
                      <a:pt x="1" y="8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0"/>
                      <a:pt x="8" y="2"/>
                      <a:pt x="11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5" y="7"/>
                      <a:pt x="38" y="13"/>
                      <a:pt x="42" y="20"/>
                    </a:cubicBezTo>
                    <a:cubicBezTo>
                      <a:pt x="43" y="23"/>
                      <a:pt x="45" y="22"/>
                      <a:pt x="47" y="23"/>
                    </a:cubicBezTo>
                    <a:cubicBezTo>
                      <a:pt x="53" y="25"/>
                      <a:pt x="56" y="30"/>
                      <a:pt x="61" y="35"/>
                    </a:cubicBezTo>
                    <a:cubicBezTo>
                      <a:pt x="69" y="43"/>
                      <a:pt x="74" y="49"/>
                      <a:pt x="86" y="53"/>
                    </a:cubicBezTo>
                    <a:cubicBezTo>
                      <a:pt x="93" y="55"/>
                      <a:pt x="101" y="57"/>
                      <a:pt x="101" y="64"/>
                    </a:cubicBezTo>
                    <a:cubicBezTo>
                      <a:pt x="101" y="64"/>
                      <a:pt x="100" y="65"/>
                      <a:pt x="100" y="66"/>
                    </a:cubicBezTo>
                    <a:cubicBezTo>
                      <a:pt x="101" y="66"/>
                      <a:pt x="102" y="66"/>
                      <a:pt x="103" y="66"/>
                    </a:cubicBezTo>
                    <a:cubicBezTo>
                      <a:pt x="105" y="66"/>
                      <a:pt x="106" y="68"/>
                      <a:pt x="107" y="70"/>
                    </a:cubicBezTo>
                    <a:cubicBezTo>
                      <a:pt x="105" y="74"/>
                      <a:pt x="105" y="74"/>
                      <a:pt x="105" y="74"/>
                    </a:cubicBezTo>
                    <a:cubicBezTo>
                      <a:pt x="105" y="80"/>
                      <a:pt x="109" y="81"/>
                      <a:pt x="114" y="81"/>
                    </a:cubicBezTo>
                    <a:cubicBezTo>
                      <a:pt x="114" y="91"/>
                      <a:pt x="119" y="93"/>
                      <a:pt x="124" y="98"/>
                    </a:cubicBezTo>
                    <a:cubicBezTo>
                      <a:pt x="127" y="101"/>
                      <a:pt x="133" y="102"/>
                      <a:pt x="133" y="106"/>
                    </a:cubicBezTo>
                    <a:cubicBezTo>
                      <a:pt x="133" y="112"/>
                      <a:pt x="133" y="116"/>
                      <a:pt x="133" y="125"/>
                    </a:cubicBezTo>
                    <a:cubicBezTo>
                      <a:pt x="128" y="127"/>
                      <a:pt x="131" y="133"/>
                      <a:pt x="131" y="138"/>
                    </a:cubicBezTo>
                    <a:cubicBezTo>
                      <a:pt x="131" y="143"/>
                      <a:pt x="122" y="144"/>
                      <a:pt x="119" y="144"/>
                    </a:cubicBezTo>
                    <a:cubicBezTo>
                      <a:pt x="116" y="144"/>
                      <a:pt x="109" y="132"/>
                      <a:pt x="108" y="132"/>
                    </a:cubicBezTo>
                    <a:cubicBezTo>
                      <a:pt x="100" y="124"/>
                      <a:pt x="92" y="120"/>
                      <a:pt x="84" y="112"/>
                    </a:cubicBezTo>
                    <a:cubicBezTo>
                      <a:pt x="75" y="103"/>
                      <a:pt x="71" y="95"/>
                      <a:pt x="67" y="85"/>
                    </a:cubicBezTo>
                    <a:cubicBezTo>
                      <a:pt x="66" y="83"/>
                      <a:pt x="60" y="74"/>
                      <a:pt x="59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Freeform 105"/>
              <p:cNvSpPr>
                <a:spLocks/>
              </p:cNvSpPr>
              <p:nvPr/>
            </p:nvSpPr>
            <p:spPr bwMode="auto">
              <a:xfrm>
                <a:off x="6203950" y="2757488"/>
                <a:ext cx="169863" cy="188913"/>
              </a:xfrm>
              <a:custGeom>
                <a:avLst/>
                <a:gdLst/>
                <a:ahLst/>
                <a:cxnLst>
                  <a:cxn ang="0">
                    <a:pos x="37" y="130"/>
                  </a:cxn>
                  <a:cxn ang="0">
                    <a:pos x="36" y="124"/>
                  </a:cxn>
                  <a:cxn ang="0">
                    <a:pos x="27" y="126"/>
                  </a:cxn>
                  <a:cxn ang="0">
                    <a:pos x="11" y="102"/>
                  </a:cxn>
                  <a:cxn ang="0">
                    <a:pos x="12" y="99"/>
                  </a:cxn>
                  <a:cxn ang="0">
                    <a:pos x="6" y="97"/>
                  </a:cxn>
                  <a:cxn ang="0">
                    <a:pos x="0" y="78"/>
                  </a:cxn>
                  <a:cxn ang="0">
                    <a:pos x="15" y="74"/>
                  </a:cxn>
                  <a:cxn ang="0">
                    <a:pos x="33" y="54"/>
                  </a:cxn>
                  <a:cxn ang="0">
                    <a:pos x="45" y="50"/>
                  </a:cxn>
                  <a:cxn ang="0">
                    <a:pos x="56" y="41"/>
                  </a:cxn>
                  <a:cxn ang="0">
                    <a:pos x="59" y="35"/>
                  </a:cxn>
                  <a:cxn ang="0">
                    <a:pos x="63" y="32"/>
                  </a:cxn>
                  <a:cxn ang="0">
                    <a:pos x="66" y="29"/>
                  </a:cxn>
                  <a:cxn ang="0">
                    <a:pos x="82" y="23"/>
                  </a:cxn>
                  <a:cxn ang="0">
                    <a:pos x="102" y="0"/>
                  </a:cxn>
                  <a:cxn ang="0">
                    <a:pos x="109" y="11"/>
                  </a:cxn>
                  <a:cxn ang="0">
                    <a:pos x="127" y="23"/>
                  </a:cxn>
                  <a:cxn ang="0">
                    <a:pos x="117" y="29"/>
                  </a:cxn>
                  <a:cxn ang="0">
                    <a:pos x="119" y="31"/>
                  </a:cxn>
                  <a:cxn ang="0">
                    <a:pos x="106" y="37"/>
                  </a:cxn>
                  <a:cxn ang="0">
                    <a:pos x="108" y="41"/>
                  </a:cxn>
                  <a:cxn ang="0">
                    <a:pos x="105" y="44"/>
                  </a:cxn>
                  <a:cxn ang="0">
                    <a:pos x="125" y="73"/>
                  </a:cxn>
                  <a:cxn ang="0">
                    <a:pos x="115" y="77"/>
                  </a:cxn>
                  <a:cxn ang="0">
                    <a:pos x="111" y="78"/>
                  </a:cxn>
                  <a:cxn ang="0">
                    <a:pos x="109" y="83"/>
                  </a:cxn>
                  <a:cxn ang="0">
                    <a:pos x="103" y="102"/>
                  </a:cxn>
                  <a:cxn ang="0">
                    <a:pos x="93" y="113"/>
                  </a:cxn>
                  <a:cxn ang="0">
                    <a:pos x="95" y="119"/>
                  </a:cxn>
                  <a:cxn ang="0">
                    <a:pos x="90" y="134"/>
                  </a:cxn>
                  <a:cxn ang="0">
                    <a:pos x="76" y="141"/>
                  </a:cxn>
                  <a:cxn ang="0">
                    <a:pos x="71" y="135"/>
                  </a:cxn>
                  <a:cxn ang="0">
                    <a:pos x="51" y="128"/>
                  </a:cxn>
                  <a:cxn ang="0">
                    <a:pos x="40" y="132"/>
                  </a:cxn>
                  <a:cxn ang="0">
                    <a:pos x="37" y="130"/>
                  </a:cxn>
                </a:cxnLst>
                <a:rect l="0" t="0" r="r" b="b"/>
                <a:pathLst>
                  <a:path w="127" h="141">
                    <a:moveTo>
                      <a:pt x="37" y="130"/>
                    </a:moveTo>
                    <a:cubicBezTo>
                      <a:pt x="36" y="130"/>
                      <a:pt x="36" y="125"/>
                      <a:pt x="36" y="124"/>
                    </a:cubicBezTo>
                    <a:cubicBezTo>
                      <a:pt x="32" y="123"/>
                      <a:pt x="30" y="126"/>
                      <a:pt x="27" y="126"/>
                    </a:cubicBezTo>
                    <a:cubicBezTo>
                      <a:pt x="10" y="126"/>
                      <a:pt x="17" y="110"/>
                      <a:pt x="11" y="102"/>
                    </a:cubicBezTo>
                    <a:cubicBezTo>
                      <a:pt x="11" y="101"/>
                      <a:pt x="12" y="100"/>
                      <a:pt x="12" y="99"/>
                    </a:cubicBezTo>
                    <a:cubicBezTo>
                      <a:pt x="11" y="97"/>
                      <a:pt x="8" y="97"/>
                      <a:pt x="6" y="97"/>
                    </a:cubicBezTo>
                    <a:cubicBezTo>
                      <a:pt x="4" y="96"/>
                      <a:pt x="0" y="80"/>
                      <a:pt x="0" y="78"/>
                    </a:cubicBezTo>
                    <a:cubicBezTo>
                      <a:pt x="0" y="71"/>
                      <a:pt x="9" y="74"/>
                      <a:pt x="15" y="74"/>
                    </a:cubicBezTo>
                    <a:cubicBezTo>
                      <a:pt x="29" y="74"/>
                      <a:pt x="27" y="60"/>
                      <a:pt x="33" y="54"/>
                    </a:cubicBezTo>
                    <a:cubicBezTo>
                      <a:pt x="36" y="51"/>
                      <a:pt x="41" y="51"/>
                      <a:pt x="45" y="50"/>
                    </a:cubicBezTo>
                    <a:cubicBezTo>
                      <a:pt x="52" y="49"/>
                      <a:pt x="52" y="44"/>
                      <a:pt x="56" y="41"/>
                    </a:cubicBezTo>
                    <a:cubicBezTo>
                      <a:pt x="54" y="39"/>
                      <a:pt x="59" y="35"/>
                      <a:pt x="59" y="35"/>
                    </a:cubicBezTo>
                    <a:cubicBezTo>
                      <a:pt x="61" y="34"/>
                      <a:pt x="61" y="33"/>
                      <a:pt x="63" y="32"/>
                    </a:cubicBezTo>
                    <a:cubicBezTo>
                      <a:pt x="64" y="32"/>
                      <a:pt x="65" y="30"/>
                      <a:pt x="66" y="29"/>
                    </a:cubicBezTo>
                    <a:cubicBezTo>
                      <a:pt x="70" y="25"/>
                      <a:pt x="80" y="27"/>
                      <a:pt x="82" y="23"/>
                    </a:cubicBezTo>
                    <a:cubicBezTo>
                      <a:pt x="85" y="16"/>
                      <a:pt x="95" y="0"/>
                      <a:pt x="102" y="0"/>
                    </a:cubicBezTo>
                    <a:cubicBezTo>
                      <a:pt x="109" y="0"/>
                      <a:pt x="109" y="4"/>
                      <a:pt x="109" y="11"/>
                    </a:cubicBezTo>
                    <a:cubicBezTo>
                      <a:pt x="109" y="20"/>
                      <a:pt x="127" y="15"/>
                      <a:pt x="127" y="23"/>
                    </a:cubicBezTo>
                    <a:cubicBezTo>
                      <a:pt x="127" y="27"/>
                      <a:pt x="117" y="25"/>
                      <a:pt x="117" y="29"/>
                    </a:cubicBezTo>
                    <a:cubicBezTo>
                      <a:pt x="117" y="30"/>
                      <a:pt x="118" y="31"/>
                      <a:pt x="119" y="31"/>
                    </a:cubicBezTo>
                    <a:cubicBezTo>
                      <a:pt x="118" y="32"/>
                      <a:pt x="106" y="37"/>
                      <a:pt x="106" y="37"/>
                    </a:cubicBezTo>
                    <a:cubicBezTo>
                      <a:pt x="107" y="38"/>
                      <a:pt x="108" y="40"/>
                      <a:pt x="108" y="41"/>
                    </a:cubicBezTo>
                    <a:cubicBezTo>
                      <a:pt x="107" y="42"/>
                      <a:pt x="105" y="43"/>
                      <a:pt x="105" y="44"/>
                    </a:cubicBezTo>
                    <a:cubicBezTo>
                      <a:pt x="105" y="51"/>
                      <a:pt x="117" y="73"/>
                      <a:pt x="125" y="73"/>
                    </a:cubicBezTo>
                    <a:cubicBezTo>
                      <a:pt x="124" y="79"/>
                      <a:pt x="120" y="77"/>
                      <a:pt x="115" y="77"/>
                    </a:cubicBezTo>
                    <a:cubicBezTo>
                      <a:pt x="114" y="77"/>
                      <a:pt x="112" y="78"/>
                      <a:pt x="111" y="78"/>
                    </a:cubicBezTo>
                    <a:cubicBezTo>
                      <a:pt x="109" y="83"/>
                      <a:pt x="109" y="83"/>
                      <a:pt x="109" y="83"/>
                    </a:cubicBezTo>
                    <a:cubicBezTo>
                      <a:pt x="106" y="92"/>
                      <a:pt x="103" y="95"/>
                      <a:pt x="103" y="102"/>
                    </a:cubicBezTo>
                    <a:cubicBezTo>
                      <a:pt x="98" y="103"/>
                      <a:pt x="93" y="110"/>
                      <a:pt x="93" y="113"/>
                    </a:cubicBezTo>
                    <a:cubicBezTo>
                      <a:pt x="93" y="116"/>
                      <a:pt x="95" y="117"/>
                      <a:pt x="95" y="119"/>
                    </a:cubicBezTo>
                    <a:cubicBezTo>
                      <a:pt x="95" y="122"/>
                      <a:pt x="90" y="129"/>
                      <a:pt x="90" y="134"/>
                    </a:cubicBezTo>
                    <a:cubicBezTo>
                      <a:pt x="83" y="135"/>
                      <a:pt x="82" y="141"/>
                      <a:pt x="76" y="141"/>
                    </a:cubicBezTo>
                    <a:cubicBezTo>
                      <a:pt x="72" y="141"/>
                      <a:pt x="71" y="137"/>
                      <a:pt x="71" y="135"/>
                    </a:cubicBezTo>
                    <a:cubicBezTo>
                      <a:pt x="64" y="133"/>
                      <a:pt x="59" y="128"/>
                      <a:pt x="51" y="128"/>
                    </a:cubicBezTo>
                    <a:cubicBezTo>
                      <a:pt x="48" y="128"/>
                      <a:pt x="45" y="132"/>
                      <a:pt x="40" y="132"/>
                    </a:cubicBezTo>
                    <a:cubicBezTo>
                      <a:pt x="39" y="132"/>
                      <a:pt x="38" y="130"/>
                      <a:pt x="37" y="1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106"/>
              <p:cNvSpPr>
                <a:spLocks/>
              </p:cNvSpPr>
              <p:nvPr/>
            </p:nvSpPr>
            <p:spPr bwMode="auto">
              <a:xfrm>
                <a:off x="6367463" y="2847975"/>
                <a:ext cx="106363" cy="123825"/>
              </a:xfrm>
              <a:custGeom>
                <a:avLst/>
                <a:gdLst/>
                <a:ahLst/>
                <a:cxnLst>
                  <a:cxn ang="0">
                    <a:pos x="31" y="34"/>
                  </a:cxn>
                  <a:cxn ang="0">
                    <a:pos x="27" y="38"/>
                  </a:cxn>
                  <a:cxn ang="0">
                    <a:pos x="17" y="24"/>
                  </a:cxn>
                  <a:cxn ang="0">
                    <a:pos x="32" y="16"/>
                  </a:cxn>
                  <a:cxn ang="0">
                    <a:pos x="49" y="15"/>
                  </a:cxn>
                  <a:cxn ang="0">
                    <a:pos x="64" y="18"/>
                  </a:cxn>
                  <a:cxn ang="0">
                    <a:pos x="77" y="4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63" y="10"/>
                  </a:cxn>
                  <a:cxn ang="0">
                    <a:pos x="59" y="10"/>
                  </a:cxn>
                  <a:cxn ang="0">
                    <a:pos x="28" y="5"/>
                  </a:cxn>
                  <a:cxn ang="0">
                    <a:pos x="12" y="30"/>
                  </a:cxn>
                  <a:cxn ang="0">
                    <a:pos x="8" y="37"/>
                  </a:cxn>
                  <a:cxn ang="0">
                    <a:pos x="0" y="61"/>
                  </a:cxn>
                  <a:cxn ang="0">
                    <a:pos x="8" y="66"/>
                  </a:cxn>
                  <a:cxn ang="0">
                    <a:pos x="8" y="87"/>
                  </a:cxn>
                  <a:cxn ang="0">
                    <a:pos x="16" y="93"/>
                  </a:cxn>
                  <a:cxn ang="0">
                    <a:pos x="22" y="76"/>
                  </a:cxn>
                  <a:cxn ang="0">
                    <a:pos x="18" y="61"/>
                  </a:cxn>
                  <a:cxn ang="0">
                    <a:pos x="25" y="56"/>
                  </a:cxn>
                  <a:cxn ang="0">
                    <a:pos x="28" y="56"/>
                  </a:cxn>
                  <a:cxn ang="0">
                    <a:pos x="27" y="65"/>
                  </a:cxn>
                  <a:cxn ang="0">
                    <a:pos x="34" y="79"/>
                  </a:cxn>
                  <a:cxn ang="0">
                    <a:pos x="34" y="83"/>
                  </a:cxn>
                  <a:cxn ang="0">
                    <a:pos x="39" y="83"/>
                  </a:cxn>
                  <a:cxn ang="0">
                    <a:pos x="49" y="73"/>
                  </a:cxn>
                  <a:cxn ang="0">
                    <a:pos x="43" y="65"/>
                  </a:cxn>
                  <a:cxn ang="0">
                    <a:pos x="45" y="63"/>
                  </a:cxn>
                  <a:cxn ang="0">
                    <a:pos x="34" y="44"/>
                  </a:cxn>
                  <a:cxn ang="0">
                    <a:pos x="57" y="31"/>
                  </a:cxn>
                  <a:cxn ang="0">
                    <a:pos x="57" y="28"/>
                  </a:cxn>
                  <a:cxn ang="0">
                    <a:pos x="31" y="36"/>
                  </a:cxn>
                  <a:cxn ang="0">
                    <a:pos x="31" y="34"/>
                  </a:cxn>
                </a:cxnLst>
                <a:rect l="0" t="0" r="r" b="b"/>
                <a:pathLst>
                  <a:path w="79" h="93">
                    <a:moveTo>
                      <a:pt x="31" y="34"/>
                    </a:moveTo>
                    <a:cubicBezTo>
                      <a:pt x="30" y="36"/>
                      <a:pt x="29" y="38"/>
                      <a:pt x="27" y="38"/>
                    </a:cubicBezTo>
                    <a:cubicBezTo>
                      <a:pt x="20" y="38"/>
                      <a:pt x="17" y="30"/>
                      <a:pt x="17" y="24"/>
                    </a:cubicBezTo>
                    <a:cubicBezTo>
                      <a:pt x="17" y="15"/>
                      <a:pt x="24" y="16"/>
                      <a:pt x="32" y="16"/>
                    </a:cubicBezTo>
                    <a:cubicBezTo>
                      <a:pt x="39" y="16"/>
                      <a:pt x="42" y="15"/>
                      <a:pt x="49" y="15"/>
                    </a:cubicBezTo>
                    <a:cubicBezTo>
                      <a:pt x="54" y="15"/>
                      <a:pt x="58" y="18"/>
                      <a:pt x="64" y="18"/>
                    </a:cubicBezTo>
                    <a:cubicBezTo>
                      <a:pt x="73" y="18"/>
                      <a:pt x="76" y="10"/>
                      <a:pt x="77" y="4"/>
                    </a:cubicBezTo>
                    <a:cubicBezTo>
                      <a:pt x="79" y="4"/>
                      <a:pt x="79" y="1"/>
                      <a:pt x="79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2" y="4"/>
                      <a:pt x="65" y="8"/>
                      <a:pt x="63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17" y="5"/>
                      <a:pt x="12" y="20"/>
                      <a:pt x="12" y="30"/>
                    </a:cubicBezTo>
                    <a:cubicBezTo>
                      <a:pt x="12" y="33"/>
                      <a:pt x="8" y="35"/>
                      <a:pt x="8" y="37"/>
                    </a:cubicBezTo>
                    <a:cubicBezTo>
                      <a:pt x="4" y="47"/>
                      <a:pt x="0" y="51"/>
                      <a:pt x="0" y="61"/>
                    </a:cubicBezTo>
                    <a:cubicBezTo>
                      <a:pt x="0" y="66"/>
                      <a:pt x="6" y="66"/>
                      <a:pt x="8" y="66"/>
                    </a:cubicBezTo>
                    <a:cubicBezTo>
                      <a:pt x="8" y="73"/>
                      <a:pt x="8" y="83"/>
                      <a:pt x="8" y="87"/>
                    </a:cubicBezTo>
                    <a:cubicBezTo>
                      <a:pt x="8" y="90"/>
                      <a:pt x="12" y="93"/>
                      <a:pt x="16" y="93"/>
                    </a:cubicBezTo>
                    <a:cubicBezTo>
                      <a:pt x="20" y="93"/>
                      <a:pt x="22" y="78"/>
                      <a:pt x="22" y="76"/>
                    </a:cubicBezTo>
                    <a:cubicBezTo>
                      <a:pt x="22" y="70"/>
                      <a:pt x="18" y="67"/>
                      <a:pt x="18" y="61"/>
                    </a:cubicBezTo>
                    <a:cubicBezTo>
                      <a:pt x="18" y="58"/>
                      <a:pt x="22" y="56"/>
                      <a:pt x="25" y="56"/>
                    </a:cubicBezTo>
                    <a:cubicBezTo>
                      <a:pt x="26" y="56"/>
                      <a:pt x="27" y="56"/>
                      <a:pt x="28" y="56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71"/>
                      <a:pt x="34" y="73"/>
                      <a:pt x="34" y="79"/>
                    </a:cubicBezTo>
                    <a:cubicBezTo>
                      <a:pt x="34" y="80"/>
                      <a:pt x="34" y="81"/>
                      <a:pt x="34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78"/>
                      <a:pt x="49" y="78"/>
                      <a:pt x="49" y="73"/>
                    </a:cubicBezTo>
                    <a:cubicBezTo>
                      <a:pt x="47" y="73"/>
                      <a:pt x="43" y="68"/>
                      <a:pt x="43" y="65"/>
                    </a:cubicBezTo>
                    <a:cubicBezTo>
                      <a:pt x="43" y="65"/>
                      <a:pt x="44" y="64"/>
                      <a:pt x="45" y="63"/>
                    </a:cubicBezTo>
                    <a:cubicBezTo>
                      <a:pt x="42" y="61"/>
                      <a:pt x="34" y="46"/>
                      <a:pt x="34" y="44"/>
                    </a:cubicBezTo>
                    <a:cubicBezTo>
                      <a:pt x="46" y="44"/>
                      <a:pt x="47" y="35"/>
                      <a:pt x="57" y="31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4" y="27"/>
                      <a:pt x="31" y="35"/>
                      <a:pt x="31" y="36"/>
                    </a:cubicBezTo>
                    <a:lnTo>
                      <a:pt x="31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07"/>
              <p:cNvSpPr>
                <a:spLocks/>
              </p:cNvSpPr>
              <p:nvPr/>
            </p:nvSpPr>
            <p:spPr bwMode="auto">
              <a:xfrm>
                <a:off x="6145213" y="2973388"/>
                <a:ext cx="171450" cy="49213"/>
              </a:xfrm>
              <a:custGeom>
                <a:avLst/>
                <a:gdLst/>
                <a:ahLst/>
                <a:cxnLst>
                  <a:cxn ang="0">
                    <a:pos x="123" y="36"/>
                  </a:cxn>
                  <a:cxn ang="0">
                    <a:pos x="114" y="33"/>
                  </a:cxn>
                  <a:cxn ang="0">
                    <a:pos x="114" y="37"/>
                  </a:cxn>
                  <a:cxn ang="0">
                    <a:pos x="67" y="31"/>
                  </a:cxn>
                  <a:cxn ang="0">
                    <a:pos x="56" y="25"/>
                  </a:cxn>
                  <a:cxn ang="0">
                    <a:pos x="32" y="22"/>
                  </a:cxn>
                  <a:cxn ang="0">
                    <a:pos x="14" y="20"/>
                  </a:cxn>
                  <a:cxn ang="0">
                    <a:pos x="0" y="10"/>
                  </a:cxn>
                  <a:cxn ang="0">
                    <a:pos x="11" y="1"/>
                  </a:cxn>
                  <a:cxn ang="0">
                    <a:pos x="14" y="3"/>
                  </a:cxn>
                  <a:cxn ang="0">
                    <a:pos x="22" y="0"/>
                  </a:cxn>
                  <a:cxn ang="0">
                    <a:pos x="55" y="14"/>
                  </a:cxn>
                  <a:cxn ang="0">
                    <a:pos x="68" y="7"/>
                  </a:cxn>
                  <a:cxn ang="0">
                    <a:pos x="88" y="15"/>
                  </a:cxn>
                  <a:cxn ang="0">
                    <a:pos x="101" y="14"/>
                  </a:cxn>
                  <a:cxn ang="0">
                    <a:pos x="105" y="14"/>
                  </a:cxn>
                  <a:cxn ang="0">
                    <a:pos x="89" y="17"/>
                  </a:cxn>
                  <a:cxn ang="0">
                    <a:pos x="107" y="22"/>
                  </a:cxn>
                  <a:cxn ang="0">
                    <a:pos x="111" y="26"/>
                  </a:cxn>
                  <a:cxn ang="0">
                    <a:pos x="121" y="27"/>
                  </a:cxn>
                  <a:cxn ang="0">
                    <a:pos x="128" y="31"/>
                  </a:cxn>
                  <a:cxn ang="0">
                    <a:pos x="123" y="36"/>
                  </a:cxn>
                </a:cxnLst>
                <a:rect l="0" t="0" r="r" b="b"/>
                <a:pathLst>
                  <a:path w="128" h="37">
                    <a:moveTo>
                      <a:pt x="123" y="36"/>
                    </a:moveTo>
                    <a:cubicBezTo>
                      <a:pt x="119" y="36"/>
                      <a:pt x="119" y="33"/>
                      <a:pt x="114" y="33"/>
                    </a:cubicBezTo>
                    <a:cubicBezTo>
                      <a:pt x="113" y="33"/>
                      <a:pt x="114" y="36"/>
                      <a:pt x="114" y="37"/>
                    </a:cubicBezTo>
                    <a:cubicBezTo>
                      <a:pt x="100" y="32"/>
                      <a:pt x="85" y="31"/>
                      <a:pt x="67" y="31"/>
                    </a:cubicBezTo>
                    <a:cubicBezTo>
                      <a:pt x="62" y="31"/>
                      <a:pt x="61" y="25"/>
                      <a:pt x="56" y="25"/>
                    </a:cubicBezTo>
                    <a:cubicBezTo>
                      <a:pt x="48" y="25"/>
                      <a:pt x="41" y="25"/>
                      <a:pt x="32" y="22"/>
                    </a:cubicBezTo>
                    <a:cubicBezTo>
                      <a:pt x="25" y="20"/>
                      <a:pt x="19" y="24"/>
                      <a:pt x="14" y="20"/>
                    </a:cubicBezTo>
                    <a:cubicBezTo>
                      <a:pt x="10" y="15"/>
                      <a:pt x="7" y="10"/>
                      <a:pt x="0" y="10"/>
                    </a:cubicBezTo>
                    <a:cubicBezTo>
                      <a:pt x="0" y="9"/>
                      <a:pt x="8" y="1"/>
                      <a:pt x="11" y="1"/>
                    </a:cubicBezTo>
                    <a:cubicBezTo>
                      <a:pt x="12" y="1"/>
                      <a:pt x="13" y="3"/>
                      <a:pt x="14" y="3"/>
                    </a:cubicBezTo>
                    <a:cubicBezTo>
                      <a:pt x="17" y="3"/>
                      <a:pt x="19" y="0"/>
                      <a:pt x="22" y="0"/>
                    </a:cubicBezTo>
                    <a:cubicBezTo>
                      <a:pt x="35" y="0"/>
                      <a:pt x="41" y="14"/>
                      <a:pt x="55" y="14"/>
                    </a:cubicBezTo>
                    <a:cubicBezTo>
                      <a:pt x="62" y="14"/>
                      <a:pt x="63" y="7"/>
                      <a:pt x="68" y="7"/>
                    </a:cubicBezTo>
                    <a:cubicBezTo>
                      <a:pt x="77" y="7"/>
                      <a:pt x="80" y="15"/>
                      <a:pt x="88" y="1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4" y="16"/>
                      <a:pt x="89" y="17"/>
                      <a:pt x="89" y="17"/>
                    </a:cubicBezTo>
                    <a:cubicBezTo>
                      <a:pt x="93" y="22"/>
                      <a:pt x="99" y="22"/>
                      <a:pt x="107" y="22"/>
                    </a:cubicBezTo>
                    <a:cubicBezTo>
                      <a:pt x="110" y="22"/>
                      <a:pt x="110" y="26"/>
                      <a:pt x="111" y="26"/>
                    </a:cubicBezTo>
                    <a:cubicBezTo>
                      <a:pt x="114" y="30"/>
                      <a:pt x="117" y="26"/>
                      <a:pt x="121" y="27"/>
                    </a:cubicBezTo>
                    <a:cubicBezTo>
                      <a:pt x="125" y="29"/>
                      <a:pt x="125" y="30"/>
                      <a:pt x="128" y="31"/>
                    </a:cubicBezTo>
                    <a:cubicBezTo>
                      <a:pt x="127" y="33"/>
                      <a:pt x="124" y="36"/>
                      <a:pt x="123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108"/>
              <p:cNvSpPr>
                <a:spLocks/>
              </p:cNvSpPr>
              <p:nvPr/>
            </p:nvSpPr>
            <p:spPr bwMode="auto">
              <a:xfrm>
                <a:off x="6386513" y="3013075"/>
                <a:ext cx="52388" cy="12700"/>
              </a:xfrm>
              <a:custGeom>
                <a:avLst/>
                <a:gdLst/>
                <a:ahLst/>
                <a:cxnLst>
                  <a:cxn ang="0">
                    <a:pos x="26" y="9"/>
                  </a:cxn>
                  <a:cxn ang="0">
                    <a:pos x="10" y="9"/>
                  </a:cxn>
                  <a:cxn ang="0">
                    <a:pos x="0" y="4"/>
                  </a:cxn>
                  <a:cxn ang="0">
                    <a:pos x="8" y="1"/>
                  </a:cxn>
                  <a:cxn ang="0">
                    <a:pos x="26" y="4"/>
                  </a:cxn>
                  <a:cxn ang="0">
                    <a:pos x="39" y="0"/>
                  </a:cxn>
                  <a:cxn ang="0">
                    <a:pos x="26" y="9"/>
                  </a:cxn>
                </a:cxnLst>
                <a:rect l="0" t="0" r="r" b="b"/>
                <a:pathLst>
                  <a:path w="39" h="9">
                    <a:moveTo>
                      <a:pt x="26" y="9"/>
                    </a:moveTo>
                    <a:cubicBezTo>
                      <a:pt x="20" y="9"/>
                      <a:pt x="13" y="9"/>
                      <a:pt x="10" y="9"/>
                    </a:cubicBezTo>
                    <a:cubicBezTo>
                      <a:pt x="7" y="9"/>
                      <a:pt x="0" y="9"/>
                      <a:pt x="0" y="4"/>
                    </a:cubicBezTo>
                    <a:cubicBezTo>
                      <a:pt x="0" y="1"/>
                      <a:pt x="5" y="1"/>
                      <a:pt x="8" y="1"/>
                    </a:cubicBezTo>
                    <a:cubicBezTo>
                      <a:pt x="16" y="1"/>
                      <a:pt x="19" y="4"/>
                      <a:pt x="26" y="4"/>
                    </a:cubicBezTo>
                    <a:cubicBezTo>
                      <a:pt x="32" y="4"/>
                      <a:pt x="35" y="2"/>
                      <a:pt x="39" y="0"/>
                    </a:cubicBezTo>
                    <a:cubicBezTo>
                      <a:pt x="35" y="6"/>
                      <a:pt x="32" y="7"/>
                      <a:pt x="2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109"/>
              <p:cNvSpPr>
                <a:spLocks/>
              </p:cNvSpPr>
              <p:nvPr/>
            </p:nvSpPr>
            <p:spPr bwMode="auto">
              <a:xfrm>
                <a:off x="6335713" y="3016250"/>
                <a:ext cx="36513" cy="12700"/>
              </a:xfrm>
              <a:custGeom>
                <a:avLst/>
                <a:gdLst/>
                <a:ahLst/>
                <a:cxnLst>
                  <a:cxn ang="0">
                    <a:pos x="27" y="6"/>
                  </a:cxn>
                  <a:cxn ang="0">
                    <a:pos x="23" y="6"/>
                  </a:cxn>
                  <a:cxn ang="0">
                    <a:pos x="19" y="5"/>
                  </a:cxn>
                  <a:cxn ang="0">
                    <a:pos x="9" y="9"/>
                  </a:cxn>
                  <a:cxn ang="0">
                    <a:pos x="0" y="6"/>
                  </a:cxn>
                  <a:cxn ang="0">
                    <a:pos x="7" y="1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27" y="6"/>
                  </a:cxn>
                </a:cxnLst>
                <a:rect l="0" t="0" r="r" b="b"/>
                <a:pathLst>
                  <a:path w="27" h="9">
                    <a:moveTo>
                      <a:pt x="27" y="6"/>
                    </a:moveTo>
                    <a:cubicBezTo>
                      <a:pt x="23" y="6"/>
                      <a:pt x="23" y="6"/>
                      <a:pt x="23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5" y="6"/>
                      <a:pt x="13" y="9"/>
                      <a:pt x="9" y="9"/>
                    </a:cubicBezTo>
                    <a:cubicBezTo>
                      <a:pt x="5" y="9"/>
                      <a:pt x="0" y="8"/>
                      <a:pt x="0" y="6"/>
                    </a:cubicBezTo>
                    <a:cubicBezTo>
                      <a:pt x="0" y="1"/>
                      <a:pt x="3" y="1"/>
                      <a:pt x="7" y="1"/>
                    </a:cubicBezTo>
                    <a:cubicBezTo>
                      <a:pt x="11" y="1"/>
                      <a:pt x="13" y="2"/>
                      <a:pt x="16" y="3"/>
                    </a:cubicBezTo>
                    <a:cubicBezTo>
                      <a:pt x="16" y="2"/>
                      <a:pt x="16" y="1"/>
                      <a:pt x="1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6" y="5"/>
                      <a:pt x="27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10"/>
              <p:cNvSpPr>
                <a:spLocks/>
              </p:cNvSpPr>
              <p:nvPr/>
            </p:nvSpPr>
            <p:spPr bwMode="auto">
              <a:xfrm>
                <a:off x="6373813" y="3030538"/>
                <a:ext cx="26988" cy="19050"/>
              </a:xfrm>
              <a:custGeom>
                <a:avLst/>
                <a:gdLst/>
                <a:ahLst/>
                <a:cxnLst>
                  <a:cxn ang="0">
                    <a:pos x="15" y="14"/>
                  </a:cxn>
                  <a:cxn ang="0">
                    <a:pos x="12" y="9"/>
                  </a:cxn>
                  <a:cxn ang="0">
                    <a:pos x="0" y="4"/>
                  </a:cxn>
                  <a:cxn ang="0">
                    <a:pos x="9" y="1"/>
                  </a:cxn>
                  <a:cxn ang="0">
                    <a:pos x="13" y="1"/>
                  </a:cxn>
                  <a:cxn ang="0">
                    <a:pos x="20" y="11"/>
                  </a:cxn>
                  <a:cxn ang="0">
                    <a:pos x="16" y="14"/>
                  </a:cxn>
                  <a:cxn ang="0">
                    <a:pos x="15" y="14"/>
                  </a:cxn>
                </a:cxnLst>
                <a:rect l="0" t="0" r="r" b="b"/>
                <a:pathLst>
                  <a:path w="20" h="14">
                    <a:moveTo>
                      <a:pt x="15" y="14"/>
                    </a:moveTo>
                    <a:cubicBezTo>
                      <a:pt x="12" y="14"/>
                      <a:pt x="12" y="10"/>
                      <a:pt x="12" y="9"/>
                    </a:cubicBezTo>
                    <a:cubicBezTo>
                      <a:pt x="8" y="9"/>
                      <a:pt x="0" y="8"/>
                      <a:pt x="0" y="4"/>
                    </a:cubicBezTo>
                    <a:cubicBezTo>
                      <a:pt x="0" y="0"/>
                      <a:pt x="6" y="1"/>
                      <a:pt x="9" y="1"/>
                    </a:cubicBezTo>
                    <a:cubicBezTo>
                      <a:pt x="10" y="1"/>
                      <a:pt x="12" y="1"/>
                      <a:pt x="13" y="1"/>
                    </a:cubicBezTo>
                    <a:cubicBezTo>
                      <a:pt x="13" y="7"/>
                      <a:pt x="20" y="6"/>
                      <a:pt x="20" y="11"/>
                    </a:cubicBezTo>
                    <a:cubicBezTo>
                      <a:pt x="20" y="13"/>
                      <a:pt x="18" y="14"/>
                      <a:pt x="16" y="14"/>
                    </a:cubicBezTo>
                    <a:cubicBezTo>
                      <a:pt x="16" y="14"/>
                      <a:pt x="15" y="14"/>
                      <a:pt x="15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11"/>
              <p:cNvSpPr>
                <a:spLocks/>
              </p:cNvSpPr>
              <p:nvPr/>
            </p:nvSpPr>
            <p:spPr bwMode="auto">
              <a:xfrm>
                <a:off x="6323013" y="3014663"/>
                <a:ext cx="11113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6" y="0"/>
                      <a:pt x="6" y="2"/>
                      <a:pt x="8" y="3"/>
                    </a:cubicBezTo>
                    <a:cubicBezTo>
                      <a:pt x="7" y="6"/>
                      <a:pt x="5" y="8"/>
                      <a:pt x="3" y="8"/>
                    </a:cubicBezTo>
                    <a:cubicBezTo>
                      <a:pt x="2" y="8"/>
                      <a:pt x="0" y="6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112"/>
              <p:cNvSpPr>
                <a:spLocks/>
              </p:cNvSpPr>
              <p:nvPr/>
            </p:nvSpPr>
            <p:spPr bwMode="auto">
              <a:xfrm>
                <a:off x="6448425" y="3016250"/>
                <a:ext cx="58738" cy="34925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17" y="19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5" y="10"/>
                  </a:cxn>
                  <a:cxn ang="0">
                    <a:pos x="17" y="6"/>
                  </a:cxn>
                  <a:cxn ang="0">
                    <a:pos x="45" y="3"/>
                  </a:cxn>
                  <a:cxn ang="0">
                    <a:pos x="19" y="13"/>
                  </a:cxn>
                </a:cxnLst>
                <a:rect l="0" t="0" r="r" b="b"/>
                <a:pathLst>
                  <a:path w="45" h="26">
                    <a:moveTo>
                      <a:pt x="19" y="13"/>
                    </a:moveTo>
                    <a:cubicBezTo>
                      <a:pt x="16" y="13"/>
                      <a:pt x="19" y="17"/>
                      <a:pt x="17" y="19"/>
                    </a:cubicBezTo>
                    <a:cubicBezTo>
                      <a:pt x="15" y="21"/>
                      <a:pt x="8" y="26"/>
                      <a:pt x="3" y="26"/>
                    </a:cubicBezTo>
                    <a:cubicBezTo>
                      <a:pt x="1" y="26"/>
                      <a:pt x="0" y="24"/>
                      <a:pt x="0" y="22"/>
                    </a:cubicBezTo>
                    <a:cubicBezTo>
                      <a:pt x="0" y="12"/>
                      <a:pt x="8" y="12"/>
                      <a:pt x="15" y="10"/>
                    </a:cubicBezTo>
                    <a:cubicBezTo>
                      <a:pt x="16" y="10"/>
                      <a:pt x="16" y="7"/>
                      <a:pt x="17" y="6"/>
                    </a:cubicBezTo>
                    <a:cubicBezTo>
                      <a:pt x="21" y="2"/>
                      <a:pt x="41" y="0"/>
                      <a:pt x="45" y="3"/>
                    </a:cubicBezTo>
                    <a:cubicBezTo>
                      <a:pt x="40" y="9"/>
                      <a:pt x="26" y="13"/>
                      <a:pt x="19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13"/>
              <p:cNvSpPr>
                <a:spLocks/>
              </p:cNvSpPr>
              <p:nvPr/>
            </p:nvSpPr>
            <p:spPr bwMode="auto">
              <a:xfrm>
                <a:off x="6489700" y="2922588"/>
                <a:ext cx="17463" cy="19050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8" y="14"/>
                  </a:cxn>
                  <a:cxn ang="0">
                    <a:pos x="0" y="5"/>
                  </a:cxn>
                  <a:cxn ang="0">
                    <a:pos x="13" y="8"/>
                  </a:cxn>
                </a:cxnLst>
                <a:rect l="0" t="0" r="r" b="b"/>
                <a:pathLst>
                  <a:path w="13" h="14">
                    <a:moveTo>
                      <a:pt x="13" y="8"/>
                    </a:moveTo>
                    <a:cubicBezTo>
                      <a:pt x="13" y="9"/>
                      <a:pt x="10" y="14"/>
                      <a:pt x="8" y="14"/>
                    </a:cubicBezTo>
                    <a:cubicBezTo>
                      <a:pt x="6" y="14"/>
                      <a:pt x="0" y="9"/>
                      <a:pt x="0" y="5"/>
                    </a:cubicBezTo>
                    <a:cubicBezTo>
                      <a:pt x="0" y="0"/>
                      <a:pt x="13" y="4"/>
                      <a:pt x="13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14"/>
              <p:cNvSpPr>
                <a:spLocks/>
              </p:cNvSpPr>
              <p:nvPr/>
            </p:nvSpPr>
            <p:spPr bwMode="auto">
              <a:xfrm>
                <a:off x="6519863" y="2924175"/>
                <a:ext cx="47625" cy="14288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18" y="6"/>
                  </a:cxn>
                  <a:cxn ang="0">
                    <a:pos x="8" y="6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23" y="0"/>
                  </a:cxn>
                  <a:cxn ang="0">
                    <a:pos x="30" y="2"/>
                  </a:cxn>
                  <a:cxn ang="0">
                    <a:pos x="31" y="2"/>
                  </a:cxn>
                </a:cxnLst>
                <a:rect l="0" t="0" r="r" b="b"/>
                <a:pathLst>
                  <a:path w="36" h="10">
                    <a:moveTo>
                      <a:pt x="31" y="2"/>
                    </a:moveTo>
                    <a:cubicBezTo>
                      <a:pt x="32" y="5"/>
                      <a:pt x="36" y="6"/>
                      <a:pt x="36" y="10"/>
                    </a:cubicBezTo>
                    <a:cubicBezTo>
                      <a:pt x="36" y="10"/>
                      <a:pt x="35" y="10"/>
                      <a:pt x="34" y="10"/>
                    </a:cubicBezTo>
                    <a:cubicBezTo>
                      <a:pt x="28" y="10"/>
                      <a:pt x="25" y="6"/>
                      <a:pt x="18" y="6"/>
                    </a:cubicBezTo>
                    <a:cubicBezTo>
                      <a:pt x="14" y="6"/>
                      <a:pt x="12" y="6"/>
                      <a:pt x="8" y="6"/>
                    </a:cubicBezTo>
                    <a:cubicBezTo>
                      <a:pt x="6" y="6"/>
                      <a:pt x="0" y="4"/>
                      <a:pt x="0" y="4"/>
                    </a:cubicBezTo>
                    <a:cubicBezTo>
                      <a:pt x="0" y="2"/>
                      <a:pt x="3" y="1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3"/>
                      <a:pt x="27" y="2"/>
                      <a:pt x="30" y="2"/>
                    </a:cubicBezTo>
                    <a:lnTo>
                      <a:pt x="3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15"/>
              <p:cNvSpPr>
                <a:spLocks/>
              </p:cNvSpPr>
              <p:nvPr/>
            </p:nvSpPr>
            <p:spPr bwMode="auto">
              <a:xfrm>
                <a:off x="6513513" y="2836863"/>
                <a:ext cx="19050" cy="46038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5"/>
                  </a:cxn>
                  <a:cxn ang="0">
                    <a:pos x="14" y="24"/>
                  </a:cxn>
                  <a:cxn ang="0">
                    <a:pos x="11" y="17"/>
                  </a:cxn>
                  <a:cxn ang="0">
                    <a:pos x="15" y="12"/>
                  </a:cxn>
                  <a:cxn ang="0">
                    <a:pos x="4" y="0"/>
                  </a:cxn>
                  <a:cxn ang="0">
                    <a:pos x="0" y="9"/>
                  </a:cxn>
                  <a:cxn ang="0">
                    <a:pos x="3" y="21"/>
                  </a:cxn>
                  <a:cxn ang="0">
                    <a:pos x="3" y="27"/>
                  </a:cxn>
                  <a:cxn ang="0">
                    <a:pos x="9" y="35"/>
                  </a:cxn>
                  <a:cxn ang="0">
                    <a:pos x="4" y="28"/>
                  </a:cxn>
                </a:cxnLst>
                <a:rect l="0" t="0" r="r" b="b"/>
                <a:pathLst>
                  <a:path w="15" h="35">
                    <a:moveTo>
                      <a:pt x="4" y="28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8" y="25"/>
                      <a:pt x="12" y="24"/>
                      <a:pt x="14" y="24"/>
                    </a:cubicBezTo>
                    <a:cubicBezTo>
                      <a:pt x="14" y="20"/>
                      <a:pt x="11" y="20"/>
                      <a:pt x="11" y="17"/>
                    </a:cubicBezTo>
                    <a:cubicBezTo>
                      <a:pt x="11" y="15"/>
                      <a:pt x="15" y="14"/>
                      <a:pt x="15" y="12"/>
                    </a:cubicBezTo>
                    <a:cubicBezTo>
                      <a:pt x="8" y="10"/>
                      <a:pt x="4" y="6"/>
                      <a:pt x="4" y="0"/>
                    </a:cubicBezTo>
                    <a:cubicBezTo>
                      <a:pt x="0" y="2"/>
                      <a:pt x="0" y="5"/>
                      <a:pt x="0" y="9"/>
                    </a:cubicBezTo>
                    <a:cubicBezTo>
                      <a:pt x="0" y="15"/>
                      <a:pt x="3" y="16"/>
                      <a:pt x="3" y="21"/>
                    </a:cubicBezTo>
                    <a:cubicBezTo>
                      <a:pt x="3" y="26"/>
                      <a:pt x="3" y="24"/>
                      <a:pt x="3" y="27"/>
                    </a:cubicBezTo>
                    <a:cubicBezTo>
                      <a:pt x="3" y="30"/>
                      <a:pt x="4" y="35"/>
                      <a:pt x="9" y="35"/>
                    </a:cubicBezTo>
                    <a:cubicBezTo>
                      <a:pt x="7" y="32"/>
                      <a:pt x="6" y="31"/>
                      <a:pt x="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19"/>
              <p:cNvSpPr>
                <a:spLocks/>
              </p:cNvSpPr>
              <p:nvPr/>
            </p:nvSpPr>
            <p:spPr bwMode="auto">
              <a:xfrm>
                <a:off x="6424613" y="2709863"/>
                <a:ext cx="76200" cy="7143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6" y="35"/>
                  </a:cxn>
                  <a:cxn ang="0">
                    <a:pos x="42" y="40"/>
                  </a:cxn>
                  <a:cxn ang="0">
                    <a:pos x="47" y="48"/>
                  </a:cxn>
                  <a:cxn ang="0">
                    <a:pos x="42" y="53"/>
                  </a:cxn>
                  <a:cxn ang="0">
                    <a:pos x="40" y="50"/>
                  </a:cxn>
                  <a:cxn ang="0">
                    <a:pos x="36" y="51"/>
                  </a:cxn>
                  <a:cxn ang="0">
                    <a:pos x="26" y="37"/>
                  </a:cxn>
                  <a:cxn ang="0">
                    <a:pos x="28" y="32"/>
                  </a:cxn>
                  <a:cxn ang="0">
                    <a:pos x="27" y="29"/>
                  </a:cxn>
                  <a:cxn ang="0">
                    <a:pos x="21" y="28"/>
                  </a:cxn>
                  <a:cxn ang="0">
                    <a:pos x="21" y="32"/>
                  </a:cxn>
                  <a:cxn ang="0">
                    <a:pos x="17" y="30"/>
                  </a:cxn>
                  <a:cxn ang="0">
                    <a:pos x="16" y="32"/>
                  </a:cxn>
                  <a:cxn ang="0">
                    <a:pos x="12" y="28"/>
                  </a:cxn>
                  <a:cxn ang="0">
                    <a:pos x="4" y="45"/>
                  </a:cxn>
                  <a:cxn ang="0">
                    <a:pos x="4" y="36"/>
                  </a:cxn>
                  <a:cxn ang="0">
                    <a:pos x="2" y="32"/>
                  </a:cxn>
                  <a:cxn ang="0">
                    <a:pos x="5" y="22"/>
                  </a:cxn>
                  <a:cxn ang="0">
                    <a:pos x="19" y="14"/>
                  </a:cxn>
                  <a:cxn ang="0">
                    <a:pos x="26" y="20"/>
                  </a:cxn>
                  <a:cxn ang="0">
                    <a:pos x="28" y="20"/>
                  </a:cxn>
                  <a:cxn ang="0">
                    <a:pos x="32" y="15"/>
                  </a:cxn>
                  <a:cxn ang="0">
                    <a:pos x="41" y="9"/>
                  </a:cxn>
                  <a:cxn ang="0">
                    <a:pos x="42" y="0"/>
                  </a:cxn>
                  <a:cxn ang="0">
                    <a:pos x="48" y="4"/>
                  </a:cxn>
                  <a:cxn ang="0">
                    <a:pos x="58" y="33"/>
                  </a:cxn>
                  <a:cxn ang="0">
                    <a:pos x="53" y="46"/>
                  </a:cxn>
                  <a:cxn ang="0">
                    <a:pos x="48" y="36"/>
                  </a:cxn>
                  <a:cxn ang="0">
                    <a:pos x="48" y="38"/>
                  </a:cxn>
                </a:cxnLst>
                <a:rect l="0" t="0" r="r" b="b"/>
                <a:pathLst>
                  <a:path w="58" h="53">
                    <a:moveTo>
                      <a:pt x="48" y="38"/>
                    </a:moveTo>
                    <a:cubicBezTo>
                      <a:pt x="48" y="37"/>
                      <a:pt x="47" y="36"/>
                      <a:pt x="46" y="35"/>
                    </a:cubicBezTo>
                    <a:cubicBezTo>
                      <a:pt x="44" y="37"/>
                      <a:pt x="42" y="38"/>
                      <a:pt x="42" y="40"/>
                    </a:cubicBezTo>
                    <a:cubicBezTo>
                      <a:pt x="42" y="43"/>
                      <a:pt x="47" y="44"/>
                      <a:pt x="47" y="48"/>
                    </a:cubicBezTo>
                    <a:cubicBezTo>
                      <a:pt x="47" y="51"/>
                      <a:pt x="45" y="53"/>
                      <a:pt x="42" y="53"/>
                    </a:cubicBezTo>
                    <a:cubicBezTo>
                      <a:pt x="41" y="53"/>
                      <a:pt x="40" y="51"/>
                      <a:pt x="40" y="50"/>
                    </a:cubicBezTo>
                    <a:cubicBezTo>
                      <a:pt x="39" y="51"/>
                      <a:pt x="37" y="51"/>
                      <a:pt x="36" y="51"/>
                    </a:cubicBezTo>
                    <a:cubicBezTo>
                      <a:pt x="31" y="51"/>
                      <a:pt x="26" y="44"/>
                      <a:pt x="26" y="37"/>
                    </a:cubicBez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1"/>
                      <a:pt x="27" y="30"/>
                      <a:pt x="27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30"/>
                      <a:pt x="20" y="31"/>
                      <a:pt x="21" y="32"/>
                    </a:cubicBezTo>
                    <a:cubicBezTo>
                      <a:pt x="18" y="32"/>
                      <a:pt x="18" y="31"/>
                      <a:pt x="17" y="30"/>
                    </a:cubicBezTo>
                    <a:cubicBezTo>
                      <a:pt x="17" y="30"/>
                      <a:pt x="16" y="31"/>
                      <a:pt x="16" y="32"/>
                    </a:cubicBezTo>
                    <a:cubicBezTo>
                      <a:pt x="14" y="31"/>
                      <a:pt x="12" y="28"/>
                      <a:pt x="12" y="28"/>
                    </a:cubicBezTo>
                    <a:cubicBezTo>
                      <a:pt x="8" y="32"/>
                      <a:pt x="8" y="45"/>
                      <a:pt x="4" y="45"/>
                    </a:cubicBezTo>
                    <a:cubicBezTo>
                      <a:pt x="0" y="45"/>
                      <a:pt x="4" y="37"/>
                      <a:pt x="4" y="36"/>
                    </a:cubicBezTo>
                    <a:cubicBezTo>
                      <a:pt x="4" y="35"/>
                      <a:pt x="2" y="33"/>
                      <a:pt x="2" y="32"/>
                    </a:cubicBezTo>
                    <a:cubicBezTo>
                      <a:pt x="2" y="28"/>
                      <a:pt x="4" y="26"/>
                      <a:pt x="5" y="22"/>
                    </a:cubicBezTo>
                    <a:cubicBezTo>
                      <a:pt x="13" y="22"/>
                      <a:pt x="11" y="14"/>
                      <a:pt x="19" y="14"/>
                    </a:cubicBezTo>
                    <a:cubicBezTo>
                      <a:pt x="24" y="14"/>
                      <a:pt x="23" y="20"/>
                      <a:pt x="26" y="20"/>
                    </a:cubicBezTo>
                    <a:cubicBezTo>
                      <a:pt x="27" y="20"/>
                      <a:pt x="27" y="20"/>
                      <a:pt x="28" y="20"/>
                    </a:cubicBezTo>
                    <a:cubicBezTo>
                      <a:pt x="28" y="18"/>
                      <a:pt x="30" y="16"/>
                      <a:pt x="32" y="15"/>
                    </a:cubicBezTo>
                    <a:cubicBezTo>
                      <a:pt x="32" y="10"/>
                      <a:pt x="39" y="12"/>
                      <a:pt x="41" y="9"/>
                    </a:cubicBezTo>
                    <a:cubicBezTo>
                      <a:pt x="42" y="7"/>
                      <a:pt x="42" y="1"/>
                      <a:pt x="42" y="0"/>
                    </a:cubicBezTo>
                    <a:cubicBezTo>
                      <a:pt x="45" y="0"/>
                      <a:pt x="47" y="2"/>
                      <a:pt x="48" y="4"/>
                    </a:cubicBezTo>
                    <a:cubicBezTo>
                      <a:pt x="51" y="7"/>
                      <a:pt x="58" y="30"/>
                      <a:pt x="58" y="33"/>
                    </a:cubicBezTo>
                    <a:cubicBezTo>
                      <a:pt x="58" y="37"/>
                      <a:pt x="53" y="39"/>
                      <a:pt x="53" y="46"/>
                    </a:cubicBezTo>
                    <a:cubicBezTo>
                      <a:pt x="51" y="46"/>
                      <a:pt x="48" y="37"/>
                      <a:pt x="48" y="36"/>
                    </a:cubicBezTo>
                    <a:lnTo>
                      <a:pt x="48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20"/>
              <p:cNvSpPr>
                <a:spLocks/>
              </p:cNvSpPr>
              <p:nvPr/>
            </p:nvSpPr>
            <p:spPr bwMode="auto">
              <a:xfrm>
                <a:off x="6354763" y="2690813"/>
                <a:ext cx="36513" cy="39688"/>
              </a:xfrm>
              <a:custGeom>
                <a:avLst/>
                <a:gdLst/>
                <a:ahLst/>
                <a:cxnLst>
                  <a:cxn ang="0">
                    <a:pos x="3" y="29"/>
                  </a:cxn>
                  <a:cxn ang="0">
                    <a:pos x="0" y="29"/>
                  </a:cxn>
                  <a:cxn ang="0">
                    <a:pos x="22" y="5"/>
                  </a:cxn>
                  <a:cxn ang="0">
                    <a:pos x="25" y="0"/>
                  </a:cxn>
                  <a:cxn ang="0">
                    <a:pos x="28" y="6"/>
                  </a:cxn>
                  <a:cxn ang="0">
                    <a:pos x="24" y="9"/>
                  </a:cxn>
                  <a:cxn ang="0">
                    <a:pos x="17" y="13"/>
                  </a:cxn>
                  <a:cxn ang="0">
                    <a:pos x="3" y="29"/>
                  </a:cxn>
                </a:cxnLst>
                <a:rect l="0" t="0" r="r" b="b"/>
                <a:pathLst>
                  <a:path w="28" h="29">
                    <a:moveTo>
                      <a:pt x="3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4" y="18"/>
                      <a:pt x="18" y="13"/>
                      <a:pt x="22" y="5"/>
                    </a:cubicBezTo>
                    <a:cubicBezTo>
                      <a:pt x="23" y="3"/>
                      <a:pt x="23" y="1"/>
                      <a:pt x="25" y="0"/>
                    </a:cubicBezTo>
                    <a:cubicBezTo>
                      <a:pt x="24" y="4"/>
                      <a:pt x="26" y="5"/>
                      <a:pt x="28" y="6"/>
                    </a:cubicBezTo>
                    <a:cubicBezTo>
                      <a:pt x="26" y="8"/>
                      <a:pt x="26" y="9"/>
                      <a:pt x="24" y="9"/>
                    </a:cubicBezTo>
                    <a:cubicBezTo>
                      <a:pt x="23" y="12"/>
                      <a:pt x="20" y="13"/>
                      <a:pt x="17" y="13"/>
                    </a:cubicBezTo>
                    <a:cubicBezTo>
                      <a:pt x="15" y="22"/>
                      <a:pt x="8" y="26"/>
                      <a:pt x="3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21"/>
              <p:cNvSpPr>
                <a:spLocks/>
              </p:cNvSpPr>
              <p:nvPr/>
            </p:nvSpPr>
            <p:spPr bwMode="auto">
              <a:xfrm>
                <a:off x="6383338" y="2563813"/>
                <a:ext cx="71438" cy="101600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6" y="20"/>
                  </a:cxn>
                  <a:cxn ang="0">
                    <a:pos x="5" y="7"/>
                  </a:cxn>
                  <a:cxn ang="0">
                    <a:pos x="9" y="0"/>
                  </a:cxn>
                  <a:cxn ang="0">
                    <a:pos x="16" y="7"/>
                  </a:cxn>
                  <a:cxn ang="0">
                    <a:pos x="21" y="3"/>
                  </a:cxn>
                  <a:cxn ang="0">
                    <a:pos x="22" y="5"/>
                  </a:cxn>
                  <a:cxn ang="0">
                    <a:pos x="23" y="8"/>
                  </a:cxn>
                  <a:cxn ang="0">
                    <a:pos x="28" y="25"/>
                  </a:cxn>
                  <a:cxn ang="0">
                    <a:pos x="20" y="42"/>
                  </a:cxn>
                  <a:cxn ang="0">
                    <a:pos x="30" y="59"/>
                  </a:cxn>
                  <a:cxn ang="0">
                    <a:pos x="30" y="58"/>
                  </a:cxn>
                  <a:cxn ang="0">
                    <a:pos x="34" y="55"/>
                  </a:cxn>
                  <a:cxn ang="0">
                    <a:pos x="43" y="64"/>
                  </a:cxn>
                  <a:cxn ang="0">
                    <a:pos x="46" y="61"/>
                  </a:cxn>
                  <a:cxn ang="0">
                    <a:pos x="49" y="62"/>
                  </a:cxn>
                  <a:cxn ang="0">
                    <a:pos x="46" y="66"/>
                  </a:cxn>
                  <a:cxn ang="0">
                    <a:pos x="49" y="66"/>
                  </a:cxn>
                  <a:cxn ang="0">
                    <a:pos x="54" y="71"/>
                  </a:cxn>
                  <a:cxn ang="0">
                    <a:pos x="54" y="74"/>
                  </a:cxn>
                  <a:cxn ang="0">
                    <a:pos x="53" y="76"/>
                  </a:cxn>
                  <a:cxn ang="0">
                    <a:pos x="51" y="73"/>
                  </a:cxn>
                  <a:cxn ang="0">
                    <a:pos x="36" y="61"/>
                  </a:cxn>
                  <a:cxn ang="0">
                    <a:pos x="37" y="69"/>
                  </a:cxn>
                  <a:cxn ang="0">
                    <a:pos x="25" y="60"/>
                  </a:cxn>
                  <a:cxn ang="0">
                    <a:pos x="19" y="62"/>
                  </a:cxn>
                  <a:cxn ang="0">
                    <a:pos x="13" y="57"/>
                  </a:cxn>
                  <a:cxn ang="0">
                    <a:pos x="15" y="53"/>
                  </a:cxn>
                  <a:cxn ang="0">
                    <a:pos x="15" y="49"/>
                  </a:cxn>
                  <a:cxn ang="0">
                    <a:pos x="13" y="49"/>
                  </a:cxn>
                  <a:cxn ang="0">
                    <a:pos x="10" y="51"/>
                  </a:cxn>
                  <a:cxn ang="0">
                    <a:pos x="1" y="44"/>
                  </a:cxn>
                  <a:cxn ang="0">
                    <a:pos x="4" y="31"/>
                  </a:cxn>
                </a:cxnLst>
                <a:rect l="0" t="0" r="r" b="b"/>
                <a:pathLst>
                  <a:path w="54" h="76">
                    <a:moveTo>
                      <a:pt x="4" y="31"/>
                    </a:moveTo>
                    <a:cubicBezTo>
                      <a:pt x="6" y="28"/>
                      <a:pt x="6" y="23"/>
                      <a:pt x="6" y="20"/>
                    </a:cubicBezTo>
                    <a:cubicBezTo>
                      <a:pt x="7" y="15"/>
                      <a:pt x="5" y="12"/>
                      <a:pt x="5" y="7"/>
                    </a:cubicBezTo>
                    <a:cubicBezTo>
                      <a:pt x="5" y="3"/>
                      <a:pt x="6" y="0"/>
                      <a:pt x="9" y="0"/>
                    </a:cubicBezTo>
                    <a:cubicBezTo>
                      <a:pt x="13" y="0"/>
                      <a:pt x="12" y="7"/>
                      <a:pt x="16" y="7"/>
                    </a:cubicBezTo>
                    <a:cubicBezTo>
                      <a:pt x="18" y="7"/>
                      <a:pt x="20" y="4"/>
                      <a:pt x="21" y="3"/>
                    </a:cubicBezTo>
                    <a:cubicBezTo>
                      <a:pt x="21" y="3"/>
                      <a:pt x="22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13"/>
                      <a:pt x="28" y="18"/>
                      <a:pt x="28" y="25"/>
                    </a:cubicBezTo>
                    <a:cubicBezTo>
                      <a:pt x="28" y="33"/>
                      <a:pt x="20" y="34"/>
                      <a:pt x="20" y="42"/>
                    </a:cubicBezTo>
                    <a:cubicBezTo>
                      <a:pt x="20" y="48"/>
                      <a:pt x="26" y="57"/>
                      <a:pt x="30" y="59"/>
                    </a:cubicBezTo>
                    <a:cubicBezTo>
                      <a:pt x="30" y="59"/>
                      <a:pt x="30" y="58"/>
                      <a:pt x="30" y="58"/>
                    </a:cubicBezTo>
                    <a:cubicBezTo>
                      <a:pt x="30" y="56"/>
                      <a:pt x="32" y="54"/>
                      <a:pt x="34" y="55"/>
                    </a:cubicBezTo>
                    <a:cubicBezTo>
                      <a:pt x="39" y="55"/>
                      <a:pt x="40" y="63"/>
                      <a:pt x="43" y="64"/>
                    </a:cubicBezTo>
                    <a:cubicBezTo>
                      <a:pt x="44" y="64"/>
                      <a:pt x="45" y="61"/>
                      <a:pt x="46" y="61"/>
                    </a:cubicBezTo>
                    <a:cubicBezTo>
                      <a:pt x="47" y="61"/>
                      <a:pt x="48" y="62"/>
                      <a:pt x="49" y="62"/>
                    </a:cubicBezTo>
                    <a:cubicBezTo>
                      <a:pt x="48" y="64"/>
                      <a:pt x="46" y="64"/>
                      <a:pt x="46" y="66"/>
                    </a:cubicBezTo>
                    <a:cubicBezTo>
                      <a:pt x="46" y="67"/>
                      <a:pt x="48" y="67"/>
                      <a:pt x="49" y="66"/>
                    </a:cubicBezTo>
                    <a:cubicBezTo>
                      <a:pt x="49" y="69"/>
                      <a:pt x="51" y="71"/>
                      <a:pt x="54" y="71"/>
                    </a:cubicBezTo>
                    <a:cubicBezTo>
                      <a:pt x="54" y="72"/>
                      <a:pt x="54" y="73"/>
                      <a:pt x="54" y="74"/>
                    </a:cubicBezTo>
                    <a:cubicBezTo>
                      <a:pt x="54" y="75"/>
                      <a:pt x="53" y="76"/>
                      <a:pt x="53" y="76"/>
                    </a:cubicBezTo>
                    <a:cubicBezTo>
                      <a:pt x="51" y="76"/>
                      <a:pt x="51" y="74"/>
                      <a:pt x="51" y="73"/>
                    </a:cubicBezTo>
                    <a:cubicBezTo>
                      <a:pt x="48" y="69"/>
                      <a:pt x="39" y="65"/>
                      <a:pt x="36" y="61"/>
                    </a:cubicBezTo>
                    <a:cubicBezTo>
                      <a:pt x="34" y="64"/>
                      <a:pt x="35" y="66"/>
                      <a:pt x="37" y="69"/>
                    </a:cubicBezTo>
                    <a:cubicBezTo>
                      <a:pt x="31" y="69"/>
                      <a:pt x="31" y="60"/>
                      <a:pt x="25" y="60"/>
                    </a:cubicBezTo>
                    <a:cubicBezTo>
                      <a:pt x="23" y="60"/>
                      <a:pt x="21" y="62"/>
                      <a:pt x="19" y="62"/>
                    </a:cubicBezTo>
                    <a:cubicBezTo>
                      <a:pt x="16" y="62"/>
                      <a:pt x="13" y="59"/>
                      <a:pt x="13" y="57"/>
                    </a:cubicBezTo>
                    <a:cubicBezTo>
                      <a:pt x="13" y="55"/>
                      <a:pt x="14" y="53"/>
                      <a:pt x="15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50"/>
                      <a:pt x="11" y="51"/>
                      <a:pt x="10" y="51"/>
                    </a:cubicBezTo>
                    <a:cubicBezTo>
                      <a:pt x="8" y="51"/>
                      <a:pt x="1" y="47"/>
                      <a:pt x="1" y="44"/>
                    </a:cubicBezTo>
                    <a:cubicBezTo>
                      <a:pt x="1" y="38"/>
                      <a:pt x="0" y="30"/>
                      <a:pt x="4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122"/>
              <p:cNvSpPr>
                <a:spLocks/>
              </p:cNvSpPr>
              <p:nvPr/>
            </p:nvSpPr>
            <p:spPr bwMode="auto">
              <a:xfrm>
                <a:off x="6457950" y="2665413"/>
                <a:ext cx="23813" cy="41275"/>
              </a:xfrm>
              <a:custGeom>
                <a:avLst/>
                <a:gdLst/>
                <a:ahLst/>
                <a:cxnLst>
                  <a:cxn ang="0">
                    <a:pos x="16" y="20"/>
                  </a:cxn>
                  <a:cxn ang="0">
                    <a:pos x="10" y="20"/>
                  </a:cxn>
                  <a:cxn ang="0">
                    <a:pos x="14" y="28"/>
                  </a:cxn>
                  <a:cxn ang="0">
                    <a:pos x="14" y="30"/>
                  </a:cxn>
                  <a:cxn ang="0">
                    <a:pos x="10" y="30"/>
                  </a:cxn>
                  <a:cxn ang="0">
                    <a:pos x="8" y="25"/>
                  </a:cxn>
                  <a:cxn ang="0">
                    <a:pos x="8" y="23"/>
                  </a:cxn>
                  <a:cxn ang="0">
                    <a:pos x="2" y="17"/>
                  </a:cxn>
                  <a:cxn ang="0">
                    <a:pos x="2" y="15"/>
                  </a:cxn>
                  <a:cxn ang="0">
                    <a:pos x="8" y="15"/>
                  </a:cxn>
                  <a:cxn ang="0">
                    <a:pos x="10" y="13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13" y="2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5" y="12"/>
                  </a:cxn>
                  <a:cxn ang="0">
                    <a:pos x="18" y="15"/>
                  </a:cxn>
                  <a:cxn ang="0">
                    <a:pos x="16" y="20"/>
                  </a:cxn>
                </a:cxnLst>
                <a:rect l="0" t="0" r="r" b="b"/>
                <a:pathLst>
                  <a:path w="18" h="30">
                    <a:moveTo>
                      <a:pt x="16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3"/>
                      <a:pt x="12" y="27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1" y="30"/>
                      <a:pt x="10" y="30"/>
                    </a:cubicBezTo>
                    <a:cubicBezTo>
                      <a:pt x="7" y="30"/>
                      <a:pt x="7" y="27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5" y="23"/>
                      <a:pt x="3" y="19"/>
                      <a:pt x="2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" y="15"/>
                      <a:pt x="7" y="15"/>
                      <a:pt x="8" y="15"/>
                    </a:cubicBezTo>
                    <a:cubicBezTo>
                      <a:pt x="8" y="15"/>
                      <a:pt x="10" y="14"/>
                      <a:pt x="10" y="13"/>
                    </a:cubicBezTo>
                    <a:cubicBezTo>
                      <a:pt x="10" y="8"/>
                      <a:pt x="1" y="5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7" y="0"/>
                      <a:pt x="9" y="2"/>
                      <a:pt x="13" y="2"/>
                    </a:cubicBezTo>
                    <a:cubicBezTo>
                      <a:pt x="13" y="3"/>
                      <a:pt x="13" y="5"/>
                      <a:pt x="13" y="6"/>
                    </a:cubicBezTo>
                    <a:cubicBezTo>
                      <a:pt x="13" y="6"/>
                      <a:pt x="14" y="6"/>
                      <a:pt x="15" y="6"/>
                    </a:cubicBezTo>
                    <a:cubicBezTo>
                      <a:pt x="15" y="8"/>
                      <a:pt x="15" y="12"/>
                      <a:pt x="15" y="12"/>
                    </a:cubicBezTo>
                    <a:cubicBezTo>
                      <a:pt x="15" y="12"/>
                      <a:pt x="18" y="15"/>
                      <a:pt x="18" y="15"/>
                    </a:cubicBezTo>
                    <a:cubicBezTo>
                      <a:pt x="18" y="18"/>
                      <a:pt x="17" y="19"/>
                      <a:pt x="16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123"/>
              <p:cNvSpPr>
                <a:spLocks/>
              </p:cNvSpPr>
              <p:nvPr/>
            </p:nvSpPr>
            <p:spPr bwMode="auto">
              <a:xfrm>
                <a:off x="6423025" y="2676525"/>
                <a:ext cx="19050" cy="25400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14" y="7"/>
                  </a:cxn>
                  <a:cxn ang="0">
                    <a:pos x="1" y="1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2"/>
                  </a:cxn>
                  <a:cxn ang="0">
                    <a:pos x="3" y="1"/>
                  </a:cxn>
                </a:cxnLst>
                <a:rect l="0" t="0" r="r" b="b"/>
                <a:pathLst>
                  <a:path w="14" h="19">
                    <a:moveTo>
                      <a:pt x="3" y="1"/>
                    </a:moveTo>
                    <a:cubicBezTo>
                      <a:pt x="4" y="3"/>
                      <a:pt x="14" y="4"/>
                      <a:pt x="14" y="7"/>
                    </a:cubicBezTo>
                    <a:cubicBezTo>
                      <a:pt x="14" y="14"/>
                      <a:pt x="5" y="17"/>
                      <a:pt x="1" y="19"/>
                    </a:cubicBezTo>
                    <a:cubicBezTo>
                      <a:pt x="1" y="13"/>
                      <a:pt x="0" y="6"/>
                      <a:pt x="0" y="2"/>
                    </a:cubicBezTo>
                    <a:cubicBezTo>
                      <a:pt x="0" y="1"/>
                      <a:pt x="2" y="0"/>
                      <a:pt x="2" y="0"/>
                    </a:cubicBezTo>
                    <a:cubicBezTo>
                      <a:pt x="3" y="0"/>
                      <a:pt x="4" y="2"/>
                      <a:pt x="5" y="2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24"/>
              <p:cNvSpPr>
                <a:spLocks/>
              </p:cNvSpPr>
              <p:nvPr/>
            </p:nvSpPr>
            <p:spPr bwMode="auto">
              <a:xfrm>
                <a:off x="6432550" y="2692400"/>
                <a:ext cx="19050" cy="3175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9" y="17"/>
                  </a:cxn>
                  <a:cxn ang="0">
                    <a:pos x="11" y="22"/>
                  </a:cxn>
                  <a:cxn ang="0">
                    <a:pos x="9" y="24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8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4" y="5"/>
                    </a:moveTo>
                    <a:cubicBezTo>
                      <a:pt x="14" y="10"/>
                      <a:pt x="10" y="13"/>
                      <a:pt x="9" y="17"/>
                    </a:cubicBezTo>
                    <a:cubicBezTo>
                      <a:pt x="9" y="21"/>
                      <a:pt x="11" y="20"/>
                      <a:pt x="11" y="22"/>
                    </a:cubicBezTo>
                    <a:cubicBezTo>
                      <a:pt x="11" y="23"/>
                      <a:pt x="10" y="24"/>
                      <a:pt x="9" y="24"/>
                    </a:cubicBezTo>
                    <a:cubicBezTo>
                      <a:pt x="7" y="24"/>
                      <a:pt x="0" y="17"/>
                      <a:pt x="0" y="14"/>
                    </a:cubicBezTo>
                    <a:cubicBezTo>
                      <a:pt x="0" y="13"/>
                      <a:pt x="3" y="12"/>
                      <a:pt x="4" y="12"/>
                    </a:cubicBezTo>
                    <a:cubicBezTo>
                      <a:pt x="4" y="11"/>
                      <a:pt x="6" y="1"/>
                      <a:pt x="8" y="1"/>
                    </a:cubicBezTo>
                    <a:cubicBezTo>
                      <a:pt x="12" y="0"/>
                      <a:pt x="14" y="3"/>
                      <a:pt x="14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125"/>
              <p:cNvSpPr>
                <a:spLocks/>
              </p:cNvSpPr>
              <p:nvPr/>
            </p:nvSpPr>
            <p:spPr bwMode="auto">
              <a:xfrm>
                <a:off x="6450013" y="2693988"/>
                <a:ext cx="7938" cy="2063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4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7" y="7"/>
                      <a:pt x="2" y="9"/>
                      <a:pt x="2" y="15"/>
                    </a:cubicBezTo>
                    <a:cubicBezTo>
                      <a:pt x="2" y="15"/>
                      <a:pt x="0" y="15"/>
                      <a:pt x="0" y="15"/>
                    </a:cubicBezTo>
                    <a:cubicBezTo>
                      <a:pt x="1" y="10"/>
                      <a:pt x="4" y="7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126"/>
              <p:cNvSpPr>
                <a:spLocks/>
              </p:cNvSpPr>
              <p:nvPr/>
            </p:nvSpPr>
            <p:spPr bwMode="auto">
              <a:xfrm>
                <a:off x="6454775" y="2706688"/>
                <a:ext cx="11113" cy="111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8" y="4"/>
                      <a:pt x="6" y="8"/>
                      <a:pt x="2" y="8"/>
                    </a:cubicBezTo>
                    <a:cubicBezTo>
                      <a:pt x="1" y="8"/>
                      <a:pt x="0" y="6"/>
                      <a:pt x="0" y="6"/>
                    </a:cubicBezTo>
                    <a:cubicBezTo>
                      <a:pt x="0" y="3"/>
                      <a:pt x="2" y="2"/>
                      <a:pt x="3" y="0"/>
                    </a:cubicBezTo>
                    <a:cubicBezTo>
                      <a:pt x="5" y="1"/>
                      <a:pt x="7" y="1"/>
                      <a:pt x="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127"/>
              <p:cNvSpPr>
                <a:spLocks/>
              </p:cNvSpPr>
              <p:nvPr/>
            </p:nvSpPr>
            <p:spPr bwMode="auto">
              <a:xfrm>
                <a:off x="6442075" y="2665413"/>
                <a:ext cx="12700" cy="174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0" y="10"/>
                  </a:cxn>
                  <a:cxn ang="0">
                    <a:pos x="6" y="6"/>
                  </a:cxn>
                  <a:cxn ang="0">
                    <a:pos x="0" y="6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10" y="5"/>
                      <a:pt x="10" y="10"/>
                    </a:cubicBezTo>
                    <a:cubicBezTo>
                      <a:pt x="10" y="12"/>
                      <a:pt x="6" y="8"/>
                      <a:pt x="6" y="6"/>
                    </a:cubicBezTo>
                    <a:cubicBezTo>
                      <a:pt x="4" y="5"/>
                      <a:pt x="2" y="6"/>
                      <a:pt x="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128"/>
              <p:cNvSpPr>
                <a:spLocks/>
              </p:cNvSpPr>
              <p:nvPr/>
            </p:nvSpPr>
            <p:spPr bwMode="auto">
              <a:xfrm>
                <a:off x="6397625" y="2649538"/>
                <a:ext cx="19050" cy="2063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4" y="7"/>
                  </a:cxn>
                  <a:cxn ang="0">
                    <a:pos x="11" y="15"/>
                  </a:cxn>
                </a:cxnLst>
                <a:rect l="0" t="0" r="r" b="b"/>
                <a:pathLst>
                  <a:path w="15" h="15">
                    <a:moveTo>
                      <a:pt x="11" y="15"/>
                    </a:moveTo>
                    <a:cubicBezTo>
                      <a:pt x="9" y="15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3"/>
                      <a:pt x="13" y="2"/>
                      <a:pt x="14" y="7"/>
                    </a:cubicBezTo>
                    <a:cubicBezTo>
                      <a:pt x="15" y="10"/>
                      <a:pt x="13" y="15"/>
                      <a:pt x="11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129"/>
              <p:cNvSpPr>
                <a:spLocks/>
              </p:cNvSpPr>
              <p:nvPr/>
            </p:nvSpPr>
            <p:spPr bwMode="auto">
              <a:xfrm>
                <a:off x="6416675" y="2652713"/>
                <a:ext cx="6350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130"/>
              <p:cNvSpPr>
                <a:spLocks/>
              </p:cNvSpPr>
              <p:nvPr/>
            </p:nvSpPr>
            <p:spPr bwMode="auto">
              <a:xfrm>
                <a:off x="6388100" y="2441575"/>
                <a:ext cx="36513" cy="50800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" y="26"/>
                  </a:cxn>
                  <a:cxn ang="0">
                    <a:pos x="16" y="0"/>
                  </a:cxn>
                  <a:cxn ang="0">
                    <a:pos x="8" y="39"/>
                  </a:cxn>
                </a:cxnLst>
                <a:rect l="0" t="0" r="r" b="b"/>
                <a:pathLst>
                  <a:path w="27" h="39">
                    <a:moveTo>
                      <a:pt x="8" y="39"/>
                    </a:moveTo>
                    <a:cubicBezTo>
                      <a:pt x="0" y="39"/>
                      <a:pt x="1" y="33"/>
                      <a:pt x="1" y="26"/>
                    </a:cubicBezTo>
                    <a:cubicBezTo>
                      <a:pt x="1" y="17"/>
                      <a:pt x="10" y="0"/>
                      <a:pt x="16" y="0"/>
                    </a:cubicBezTo>
                    <a:cubicBezTo>
                      <a:pt x="27" y="0"/>
                      <a:pt x="18" y="39"/>
                      <a:pt x="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131"/>
              <p:cNvSpPr>
                <a:spLocks/>
              </p:cNvSpPr>
              <p:nvPr/>
            </p:nvSpPr>
            <p:spPr bwMode="auto">
              <a:xfrm>
                <a:off x="6194425" y="2532063"/>
                <a:ext cx="41275" cy="34925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26" y="0"/>
                  </a:cxn>
                  <a:cxn ang="0">
                    <a:pos x="31" y="7"/>
                  </a:cxn>
                  <a:cxn ang="0">
                    <a:pos x="11" y="27"/>
                  </a:cxn>
                  <a:cxn ang="0">
                    <a:pos x="2" y="18"/>
                  </a:cxn>
                  <a:cxn ang="0">
                    <a:pos x="2" y="11"/>
                  </a:cxn>
                </a:cxnLst>
                <a:rect l="0" t="0" r="r" b="b"/>
                <a:pathLst>
                  <a:path w="31" h="27">
                    <a:moveTo>
                      <a:pt x="2" y="11"/>
                    </a:moveTo>
                    <a:cubicBezTo>
                      <a:pt x="5" y="11"/>
                      <a:pt x="20" y="0"/>
                      <a:pt x="26" y="0"/>
                    </a:cubicBezTo>
                    <a:cubicBezTo>
                      <a:pt x="28" y="0"/>
                      <a:pt x="31" y="4"/>
                      <a:pt x="31" y="7"/>
                    </a:cubicBezTo>
                    <a:cubicBezTo>
                      <a:pt x="31" y="13"/>
                      <a:pt x="18" y="27"/>
                      <a:pt x="11" y="27"/>
                    </a:cubicBezTo>
                    <a:cubicBezTo>
                      <a:pt x="5" y="27"/>
                      <a:pt x="2" y="24"/>
                      <a:pt x="2" y="18"/>
                    </a:cubicBezTo>
                    <a:cubicBezTo>
                      <a:pt x="2" y="15"/>
                      <a:pt x="0" y="11"/>
                      <a:pt x="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132"/>
              <p:cNvSpPr>
                <a:spLocks/>
              </p:cNvSpPr>
              <p:nvPr/>
            </p:nvSpPr>
            <p:spPr bwMode="auto">
              <a:xfrm>
                <a:off x="6015038" y="2476500"/>
                <a:ext cx="195263" cy="374650"/>
              </a:xfrm>
              <a:custGeom>
                <a:avLst/>
                <a:gdLst/>
                <a:ahLst/>
                <a:cxnLst>
                  <a:cxn ang="0">
                    <a:pos x="12" y="172"/>
                  </a:cxn>
                  <a:cxn ang="0">
                    <a:pos x="21" y="152"/>
                  </a:cxn>
                  <a:cxn ang="0">
                    <a:pos x="25" y="147"/>
                  </a:cxn>
                  <a:cxn ang="0">
                    <a:pos x="15" y="119"/>
                  </a:cxn>
                  <a:cxn ang="0">
                    <a:pos x="8" y="109"/>
                  </a:cxn>
                  <a:cxn ang="0">
                    <a:pos x="8" y="105"/>
                  </a:cxn>
                  <a:cxn ang="0">
                    <a:pos x="8" y="106"/>
                  </a:cxn>
                  <a:cxn ang="0">
                    <a:pos x="12" y="96"/>
                  </a:cxn>
                  <a:cxn ang="0">
                    <a:pos x="9" y="77"/>
                  </a:cxn>
                  <a:cxn ang="0">
                    <a:pos x="0" y="65"/>
                  </a:cxn>
                  <a:cxn ang="0">
                    <a:pos x="8" y="47"/>
                  </a:cxn>
                  <a:cxn ang="0">
                    <a:pos x="19" y="43"/>
                  </a:cxn>
                  <a:cxn ang="0">
                    <a:pos x="45" y="19"/>
                  </a:cxn>
                  <a:cxn ang="0">
                    <a:pos x="47" y="19"/>
                  </a:cxn>
                  <a:cxn ang="0">
                    <a:pos x="50" y="24"/>
                  </a:cxn>
                  <a:cxn ang="0">
                    <a:pos x="52" y="20"/>
                  </a:cxn>
                  <a:cxn ang="0">
                    <a:pos x="52" y="9"/>
                  </a:cxn>
                  <a:cxn ang="0">
                    <a:pos x="64" y="6"/>
                  </a:cxn>
                  <a:cxn ang="0">
                    <a:pos x="78" y="6"/>
                  </a:cxn>
                  <a:cxn ang="0">
                    <a:pos x="96" y="0"/>
                  </a:cxn>
                  <a:cxn ang="0">
                    <a:pos x="115" y="5"/>
                  </a:cxn>
                  <a:cxn ang="0">
                    <a:pos x="130" y="22"/>
                  </a:cxn>
                  <a:cxn ang="0">
                    <a:pos x="100" y="58"/>
                  </a:cxn>
                  <a:cxn ang="0">
                    <a:pos x="104" y="64"/>
                  </a:cxn>
                  <a:cxn ang="0">
                    <a:pos x="129" y="93"/>
                  </a:cxn>
                  <a:cxn ang="0">
                    <a:pos x="147" y="134"/>
                  </a:cxn>
                  <a:cxn ang="0">
                    <a:pos x="142" y="156"/>
                  </a:cxn>
                  <a:cxn ang="0">
                    <a:pos x="115" y="170"/>
                  </a:cxn>
                  <a:cxn ang="0">
                    <a:pos x="105" y="180"/>
                  </a:cxn>
                  <a:cxn ang="0">
                    <a:pos x="104" y="176"/>
                  </a:cxn>
                  <a:cxn ang="0">
                    <a:pos x="104" y="181"/>
                  </a:cxn>
                  <a:cxn ang="0">
                    <a:pos x="93" y="192"/>
                  </a:cxn>
                  <a:cxn ang="0">
                    <a:pos x="90" y="183"/>
                  </a:cxn>
                  <a:cxn ang="0">
                    <a:pos x="91" y="177"/>
                  </a:cxn>
                  <a:cxn ang="0">
                    <a:pos x="88" y="170"/>
                  </a:cxn>
                  <a:cxn ang="0">
                    <a:pos x="73" y="161"/>
                  </a:cxn>
                  <a:cxn ang="0">
                    <a:pos x="63" y="149"/>
                  </a:cxn>
                  <a:cxn ang="0">
                    <a:pos x="43" y="141"/>
                  </a:cxn>
                  <a:cxn ang="0">
                    <a:pos x="41" y="135"/>
                  </a:cxn>
                  <a:cxn ang="0">
                    <a:pos x="30" y="129"/>
                  </a:cxn>
                  <a:cxn ang="0">
                    <a:pos x="27" y="134"/>
                  </a:cxn>
                  <a:cxn ang="0">
                    <a:pos x="29" y="142"/>
                  </a:cxn>
                  <a:cxn ang="0">
                    <a:pos x="16" y="171"/>
                  </a:cxn>
                  <a:cxn ang="0">
                    <a:pos x="31" y="192"/>
                  </a:cxn>
                  <a:cxn ang="0">
                    <a:pos x="30" y="192"/>
                  </a:cxn>
                  <a:cxn ang="0">
                    <a:pos x="35" y="206"/>
                  </a:cxn>
                  <a:cxn ang="0">
                    <a:pos x="73" y="243"/>
                  </a:cxn>
                  <a:cxn ang="0">
                    <a:pos x="71" y="251"/>
                  </a:cxn>
                  <a:cxn ang="0">
                    <a:pos x="80" y="267"/>
                  </a:cxn>
                  <a:cxn ang="0">
                    <a:pos x="84" y="280"/>
                  </a:cxn>
                  <a:cxn ang="0">
                    <a:pos x="78" y="280"/>
                  </a:cxn>
                  <a:cxn ang="0">
                    <a:pos x="75" y="282"/>
                  </a:cxn>
                  <a:cxn ang="0">
                    <a:pos x="68" y="278"/>
                  </a:cxn>
                  <a:cxn ang="0">
                    <a:pos x="37" y="246"/>
                  </a:cxn>
                  <a:cxn ang="0">
                    <a:pos x="27" y="214"/>
                  </a:cxn>
                  <a:cxn ang="0">
                    <a:pos x="14" y="192"/>
                  </a:cxn>
                  <a:cxn ang="0">
                    <a:pos x="8" y="192"/>
                  </a:cxn>
                  <a:cxn ang="0">
                    <a:pos x="8" y="189"/>
                  </a:cxn>
                  <a:cxn ang="0">
                    <a:pos x="10" y="172"/>
                  </a:cxn>
                  <a:cxn ang="0">
                    <a:pos x="11" y="172"/>
                  </a:cxn>
                  <a:cxn ang="0">
                    <a:pos x="12" y="172"/>
                  </a:cxn>
                </a:cxnLst>
                <a:rect l="0" t="0" r="r" b="b"/>
                <a:pathLst>
                  <a:path w="147" h="282">
                    <a:moveTo>
                      <a:pt x="12" y="172"/>
                    </a:moveTo>
                    <a:cubicBezTo>
                      <a:pt x="16" y="165"/>
                      <a:pt x="17" y="160"/>
                      <a:pt x="21" y="152"/>
                    </a:cubicBezTo>
                    <a:cubicBezTo>
                      <a:pt x="22" y="150"/>
                      <a:pt x="25" y="149"/>
                      <a:pt x="25" y="147"/>
                    </a:cubicBezTo>
                    <a:cubicBezTo>
                      <a:pt x="25" y="143"/>
                      <a:pt x="19" y="123"/>
                      <a:pt x="15" y="119"/>
                    </a:cubicBezTo>
                    <a:cubicBezTo>
                      <a:pt x="12" y="116"/>
                      <a:pt x="8" y="114"/>
                      <a:pt x="8" y="109"/>
                    </a:cubicBezTo>
                    <a:cubicBezTo>
                      <a:pt x="8" y="108"/>
                      <a:pt x="8" y="107"/>
                      <a:pt x="8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5"/>
                      <a:pt x="12" y="100"/>
                      <a:pt x="12" y="96"/>
                    </a:cubicBezTo>
                    <a:cubicBezTo>
                      <a:pt x="12" y="91"/>
                      <a:pt x="12" y="82"/>
                      <a:pt x="9" y="77"/>
                    </a:cubicBezTo>
                    <a:cubicBezTo>
                      <a:pt x="6" y="73"/>
                      <a:pt x="0" y="73"/>
                      <a:pt x="0" y="65"/>
                    </a:cubicBezTo>
                    <a:cubicBezTo>
                      <a:pt x="0" y="57"/>
                      <a:pt x="3" y="51"/>
                      <a:pt x="8" y="47"/>
                    </a:cubicBezTo>
                    <a:cubicBezTo>
                      <a:pt x="10" y="44"/>
                      <a:pt x="15" y="45"/>
                      <a:pt x="19" y="43"/>
                    </a:cubicBezTo>
                    <a:cubicBezTo>
                      <a:pt x="29" y="36"/>
                      <a:pt x="36" y="33"/>
                      <a:pt x="45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3"/>
                      <a:pt x="49" y="24"/>
                      <a:pt x="50" y="24"/>
                    </a:cubicBezTo>
                    <a:cubicBezTo>
                      <a:pt x="51" y="24"/>
                      <a:pt x="52" y="22"/>
                      <a:pt x="52" y="20"/>
                    </a:cubicBezTo>
                    <a:cubicBezTo>
                      <a:pt x="52" y="16"/>
                      <a:pt x="52" y="13"/>
                      <a:pt x="52" y="9"/>
                    </a:cubicBezTo>
                    <a:cubicBezTo>
                      <a:pt x="52" y="9"/>
                      <a:pt x="62" y="6"/>
                      <a:pt x="64" y="6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84" y="9"/>
                      <a:pt x="89" y="0"/>
                      <a:pt x="96" y="0"/>
                    </a:cubicBezTo>
                    <a:cubicBezTo>
                      <a:pt x="103" y="0"/>
                      <a:pt x="107" y="5"/>
                      <a:pt x="115" y="5"/>
                    </a:cubicBezTo>
                    <a:cubicBezTo>
                      <a:pt x="115" y="16"/>
                      <a:pt x="123" y="20"/>
                      <a:pt x="130" y="22"/>
                    </a:cubicBezTo>
                    <a:cubicBezTo>
                      <a:pt x="121" y="36"/>
                      <a:pt x="100" y="39"/>
                      <a:pt x="100" y="58"/>
                    </a:cubicBezTo>
                    <a:cubicBezTo>
                      <a:pt x="100" y="62"/>
                      <a:pt x="102" y="63"/>
                      <a:pt x="104" y="64"/>
                    </a:cubicBezTo>
                    <a:cubicBezTo>
                      <a:pt x="114" y="74"/>
                      <a:pt x="118" y="86"/>
                      <a:pt x="129" y="93"/>
                    </a:cubicBezTo>
                    <a:cubicBezTo>
                      <a:pt x="140" y="100"/>
                      <a:pt x="147" y="119"/>
                      <a:pt x="147" y="134"/>
                    </a:cubicBezTo>
                    <a:cubicBezTo>
                      <a:pt x="147" y="144"/>
                      <a:pt x="142" y="148"/>
                      <a:pt x="142" y="156"/>
                    </a:cubicBezTo>
                    <a:cubicBezTo>
                      <a:pt x="127" y="160"/>
                      <a:pt x="126" y="164"/>
                      <a:pt x="115" y="170"/>
                    </a:cubicBezTo>
                    <a:cubicBezTo>
                      <a:pt x="109" y="173"/>
                      <a:pt x="110" y="180"/>
                      <a:pt x="105" y="180"/>
                    </a:cubicBezTo>
                    <a:cubicBezTo>
                      <a:pt x="104" y="180"/>
                      <a:pt x="104" y="177"/>
                      <a:pt x="104" y="176"/>
                    </a:cubicBezTo>
                    <a:cubicBezTo>
                      <a:pt x="104" y="179"/>
                      <a:pt x="104" y="180"/>
                      <a:pt x="104" y="181"/>
                    </a:cubicBezTo>
                    <a:cubicBezTo>
                      <a:pt x="104" y="185"/>
                      <a:pt x="95" y="192"/>
                      <a:pt x="93" y="192"/>
                    </a:cubicBezTo>
                    <a:cubicBezTo>
                      <a:pt x="91" y="192"/>
                      <a:pt x="90" y="186"/>
                      <a:pt x="90" y="183"/>
                    </a:cubicBezTo>
                    <a:cubicBezTo>
                      <a:pt x="90" y="179"/>
                      <a:pt x="90" y="178"/>
                      <a:pt x="91" y="177"/>
                    </a:cubicBezTo>
                    <a:cubicBezTo>
                      <a:pt x="90" y="176"/>
                      <a:pt x="89" y="172"/>
                      <a:pt x="88" y="170"/>
                    </a:cubicBezTo>
                    <a:cubicBezTo>
                      <a:pt x="82" y="170"/>
                      <a:pt x="73" y="168"/>
                      <a:pt x="73" y="161"/>
                    </a:cubicBezTo>
                    <a:cubicBezTo>
                      <a:pt x="63" y="161"/>
                      <a:pt x="68" y="155"/>
                      <a:pt x="63" y="149"/>
                    </a:cubicBezTo>
                    <a:cubicBezTo>
                      <a:pt x="56" y="143"/>
                      <a:pt x="50" y="143"/>
                      <a:pt x="43" y="141"/>
                    </a:cubicBezTo>
                    <a:cubicBezTo>
                      <a:pt x="42" y="141"/>
                      <a:pt x="41" y="135"/>
                      <a:pt x="41" y="135"/>
                    </a:cubicBezTo>
                    <a:cubicBezTo>
                      <a:pt x="40" y="130"/>
                      <a:pt x="34" y="129"/>
                      <a:pt x="30" y="129"/>
                    </a:cubicBezTo>
                    <a:cubicBezTo>
                      <a:pt x="26" y="129"/>
                      <a:pt x="27" y="132"/>
                      <a:pt x="27" y="134"/>
                    </a:cubicBezTo>
                    <a:cubicBezTo>
                      <a:pt x="27" y="138"/>
                      <a:pt x="29" y="139"/>
                      <a:pt x="29" y="142"/>
                    </a:cubicBezTo>
                    <a:cubicBezTo>
                      <a:pt x="29" y="156"/>
                      <a:pt x="16" y="159"/>
                      <a:pt x="16" y="171"/>
                    </a:cubicBezTo>
                    <a:cubicBezTo>
                      <a:pt x="16" y="185"/>
                      <a:pt x="31" y="179"/>
                      <a:pt x="31" y="192"/>
                    </a:cubicBezTo>
                    <a:cubicBezTo>
                      <a:pt x="30" y="192"/>
                      <a:pt x="30" y="192"/>
                      <a:pt x="30" y="192"/>
                    </a:cubicBezTo>
                    <a:cubicBezTo>
                      <a:pt x="32" y="195"/>
                      <a:pt x="32" y="203"/>
                      <a:pt x="35" y="206"/>
                    </a:cubicBezTo>
                    <a:cubicBezTo>
                      <a:pt x="47" y="218"/>
                      <a:pt x="73" y="221"/>
                      <a:pt x="73" y="243"/>
                    </a:cubicBezTo>
                    <a:cubicBezTo>
                      <a:pt x="73" y="247"/>
                      <a:pt x="71" y="247"/>
                      <a:pt x="71" y="251"/>
                    </a:cubicBezTo>
                    <a:cubicBezTo>
                      <a:pt x="71" y="259"/>
                      <a:pt x="78" y="262"/>
                      <a:pt x="80" y="267"/>
                    </a:cubicBezTo>
                    <a:cubicBezTo>
                      <a:pt x="82" y="273"/>
                      <a:pt x="82" y="275"/>
                      <a:pt x="84" y="280"/>
                    </a:cubicBezTo>
                    <a:cubicBezTo>
                      <a:pt x="80" y="280"/>
                      <a:pt x="80" y="280"/>
                      <a:pt x="78" y="280"/>
                    </a:cubicBezTo>
                    <a:cubicBezTo>
                      <a:pt x="77" y="280"/>
                      <a:pt x="76" y="282"/>
                      <a:pt x="75" y="282"/>
                    </a:cubicBezTo>
                    <a:cubicBezTo>
                      <a:pt x="71" y="282"/>
                      <a:pt x="70" y="279"/>
                      <a:pt x="68" y="278"/>
                    </a:cubicBezTo>
                    <a:cubicBezTo>
                      <a:pt x="54" y="274"/>
                      <a:pt x="41" y="261"/>
                      <a:pt x="37" y="246"/>
                    </a:cubicBezTo>
                    <a:cubicBezTo>
                      <a:pt x="33" y="233"/>
                      <a:pt x="32" y="224"/>
                      <a:pt x="27" y="214"/>
                    </a:cubicBezTo>
                    <a:cubicBezTo>
                      <a:pt x="24" y="208"/>
                      <a:pt x="21" y="192"/>
                      <a:pt x="14" y="192"/>
                    </a:cubicBezTo>
                    <a:cubicBezTo>
                      <a:pt x="9" y="192"/>
                      <a:pt x="12" y="194"/>
                      <a:pt x="8" y="192"/>
                    </a:cubicBezTo>
                    <a:cubicBezTo>
                      <a:pt x="7" y="192"/>
                      <a:pt x="8" y="190"/>
                      <a:pt x="8" y="189"/>
                    </a:cubicBezTo>
                    <a:cubicBezTo>
                      <a:pt x="8" y="183"/>
                      <a:pt x="9" y="179"/>
                      <a:pt x="10" y="172"/>
                    </a:cubicBezTo>
                    <a:cubicBezTo>
                      <a:pt x="11" y="172"/>
                      <a:pt x="11" y="172"/>
                      <a:pt x="11" y="172"/>
                    </a:cubicBezTo>
                    <a:lnTo>
                      <a:pt x="12" y="1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133"/>
              <p:cNvSpPr>
                <a:spLocks/>
              </p:cNvSpPr>
              <p:nvPr/>
            </p:nvSpPr>
            <p:spPr bwMode="auto">
              <a:xfrm>
                <a:off x="6142038" y="2898775"/>
                <a:ext cx="26988" cy="2540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9" y="11"/>
                  </a:cxn>
                  <a:cxn ang="0">
                    <a:pos x="0" y="6"/>
                  </a:cxn>
                  <a:cxn ang="0">
                    <a:pos x="9" y="0"/>
                  </a:cxn>
                  <a:cxn ang="0">
                    <a:pos x="20" y="15"/>
                  </a:cxn>
                  <a:cxn ang="0">
                    <a:pos x="21" y="19"/>
                  </a:cxn>
                  <a:cxn ang="0">
                    <a:pos x="17" y="19"/>
                  </a:cxn>
                  <a:cxn ang="0">
                    <a:pos x="12" y="17"/>
                  </a:cxn>
                </a:cxnLst>
                <a:rect l="0" t="0" r="r" b="b"/>
                <a:pathLst>
                  <a:path w="21" h="19">
                    <a:moveTo>
                      <a:pt x="12" y="17"/>
                    </a:moveTo>
                    <a:cubicBezTo>
                      <a:pt x="11" y="17"/>
                      <a:pt x="9" y="12"/>
                      <a:pt x="9" y="11"/>
                    </a:cubicBezTo>
                    <a:cubicBezTo>
                      <a:pt x="7" y="7"/>
                      <a:pt x="0" y="9"/>
                      <a:pt x="0" y="6"/>
                    </a:cubicBezTo>
                    <a:cubicBezTo>
                      <a:pt x="0" y="3"/>
                      <a:pt x="6" y="0"/>
                      <a:pt x="9" y="0"/>
                    </a:cubicBezTo>
                    <a:cubicBezTo>
                      <a:pt x="11" y="7"/>
                      <a:pt x="14" y="15"/>
                      <a:pt x="20" y="15"/>
                    </a:cubicBezTo>
                    <a:cubicBezTo>
                      <a:pt x="20" y="16"/>
                      <a:pt x="20" y="18"/>
                      <a:pt x="21" y="19"/>
                    </a:cubicBezTo>
                    <a:cubicBezTo>
                      <a:pt x="20" y="19"/>
                      <a:pt x="18" y="19"/>
                      <a:pt x="17" y="19"/>
                    </a:cubicBezTo>
                    <a:cubicBezTo>
                      <a:pt x="15" y="19"/>
                      <a:pt x="14" y="17"/>
                      <a:pt x="12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134"/>
              <p:cNvSpPr>
                <a:spLocks/>
              </p:cNvSpPr>
              <p:nvPr/>
            </p:nvSpPr>
            <p:spPr bwMode="auto">
              <a:xfrm>
                <a:off x="6183313" y="2917825"/>
                <a:ext cx="11113" cy="111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5" y="0"/>
                  </a:cxn>
                  <a:cxn ang="0">
                    <a:pos x="9" y="3"/>
                  </a:cxn>
                  <a:cxn ang="0">
                    <a:pos x="4" y="8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9" h="8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6" y="0"/>
                      <a:pt x="8" y="2"/>
                      <a:pt x="9" y="3"/>
                    </a:cubicBezTo>
                    <a:cubicBezTo>
                      <a:pt x="9" y="5"/>
                      <a:pt x="7" y="8"/>
                      <a:pt x="4" y="8"/>
                    </a:cubicBezTo>
                    <a:cubicBezTo>
                      <a:pt x="1" y="8"/>
                      <a:pt x="1" y="5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135"/>
              <p:cNvSpPr>
                <a:spLocks/>
              </p:cNvSpPr>
              <p:nvPr/>
            </p:nvSpPr>
            <p:spPr bwMode="auto">
              <a:xfrm>
                <a:off x="6035675" y="2892425"/>
                <a:ext cx="9525" cy="158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1" y="0"/>
                  </a:cxn>
                </a:cxnLst>
                <a:rect l="0" t="0" r="r" b="b"/>
                <a:pathLst>
                  <a:path w="8" h="12">
                    <a:moveTo>
                      <a:pt x="1" y="0"/>
                    </a:moveTo>
                    <a:cubicBezTo>
                      <a:pt x="5" y="4"/>
                      <a:pt x="8" y="7"/>
                      <a:pt x="8" y="12"/>
                    </a:cubicBezTo>
                    <a:cubicBezTo>
                      <a:pt x="5" y="12"/>
                      <a:pt x="0" y="5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136"/>
              <p:cNvSpPr>
                <a:spLocks/>
              </p:cNvSpPr>
              <p:nvPr/>
            </p:nvSpPr>
            <p:spPr bwMode="auto">
              <a:xfrm>
                <a:off x="6013450" y="2855913"/>
                <a:ext cx="15875" cy="1587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12" h="11">
                    <a:moveTo>
                      <a:pt x="2" y="0"/>
                    </a:moveTo>
                    <a:cubicBezTo>
                      <a:pt x="5" y="2"/>
                      <a:pt x="12" y="11"/>
                      <a:pt x="8" y="11"/>
                    </a:cubicBezTo>
                    <a:cubicBezTo>
                      <a:pt x="6" y="11"/>
                      <a:pt x="1" y="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137"/>
              <p:cNvSpPr>
                <a:spLocks/>
              </p:cNvSpPr>
              <p:nvPr/>
            </p:nvSpPr>
            <p:spPr bwMode="auto">
              <a:xfrm>
                <a:off x="6548438" y="2284413"/>
                <a:ext cx="41275" cy="49213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14" y="16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5" y="16"/>
                  </a:cxn>
                  <a:cxn ang="0">
                    <a:pos x="0" y="11"/>
                  </a:cxn>
                  <a:cxn ang="0">
                    <a:pos x="14" y="0"/>
                  </a:cxn>
                  <a:cxn ang="0">
                    <a:pos x="26" y="3"/>
                  </a:cxn>
                  <a:cxn ang="0">
                    <a:pos x="26" y="8"/>
                  </a:cxn>
                  <a:cxn ang="0">
                    <a:pos x="30" y="11"/>
                  </a:cxn>
                  <a:cxn ang="0">
                    <a:pos x="30" y="16"/>
                  </a:cxn>
                  <a:cxn ang="0">
                    <a:pos x="26" y="16"/>
                  </a:cxn>
                  <a:cxn ang="0">
                    <a:pos x="15" y="37"/>
                  </a:cxn>
                  <a:cxn ang="0">
                    <a:pos x="14" y="33"/>
                  </a:cxn>
                  <a:cxn ang="0">
                    <a:pos x="14" y="36"/>
                  </a:cxn>
                  <a:cxn ang="0">
                    <a:pos x="7" y="29"/>
                  </a:cxn>
                  <a:cxn ang="0">
                    <a:pos x="12" y="22"/>
                  </a:cxn>
                </a:cxnLst>
                <a:rect l="0" t="0" r="r" b="b"/>
                <a:pathLst>
                  <a:path w="30" h="37">
                    <a:moveTo>
                      <a:pt x="12" y="22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1" y="15"/>
                      <a:pt x="11" y="12"/>
                      <a:pt x="10" y="10"/>
                    </a:cubicBezTo>
                    <a:cubicBezTo>
                      <a:pt x="10" y="11"/>
                      <a:pt x="9" y="13"/>
                      <a:pt x="10" y="14"/>
                    </a:cubicBezTo>
                    <a:cubicBezTo>
                      <a:pt x="8" y="14"/>
                      <a:pt x="6" y="16"/>
                      <a:pt x="5" y="16"/>
                    </a:cubicBezTo>
                    <a:cubicBezTo>
                      <a:pt x="3" y="16"/>
                      <a:pt x="0" y="13"/>
                      <a:pt x="0" y="11"/>
                    </a:cubicBezTo>
                    <a:cubicBezTo>
                      <a:pt x="0" y="8"/>
                      <a:pt x="13" y="0"/>
                      <a:pt x="14" y="0"/>
                    </a:cubicBezTo>
                    <a:cubicBezTo>
                      <a:pt x="18" y="0"/>
                      <a:pt x="20" y="3"/>
                      <a:pt x="26" y="3"/>
                    </a:cubicBezTo>
                    <a:cubicBezTo>
                      <a:pt x="26" y="5"/>
                      <a:pt x="25" y="8"/>
                      <a:pt x="26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3"/>
                      <a:pt x="29" y="14"/>
                      <a:pt x="30" y="16"/>
                    </a:cubicBezTo>
                    <a:cubicBezTo>
                      <a:pt x="29" y="16"/>
                      <a:pt x="27" y="16"/>
                      <a:pt x="26" y="16"/>
                    </a:cubicBezTo>
                    <a:cubicBezTo>
                      <a:pt x="25" y="24"/>
                      <a:pt x="21" y="37"/>
                      <a:pt x="15" y="37"/>
                    </a:cubicBezTo>
                    <a:cubicBezTo>
                      <a:pt x="14" y="37"/>
                      <a:pt x="14" y="35"/>
                      <a:pt x="14" y="33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0" y="36"/>
                      <a:pt x="7" y="31"/>
                      <a:pt x="7" y="29"/>
                    </a:cubicBezTo>
                    <a:cubicBezTo>
                      <a:pt x="7" y="28"/>
                      <a:pt x="12" y="22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138"/>
              <p:cNvSpPr>
                <a:spLocks/>
              </p:cNvSpPr>
              <p:nvPr/>
            </p:nvSpPr>
            <p:spPr bwMode="auto">
              <a:xfrm>
                <a:off x="6596063" y="2271713"/>
                <a:ext cx="42863" cy="30163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17" y="12"/>
                  </a:cxn>
                  <a:cxn ang="0">
                    <a:pos x="6" y="23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8" y="5"/>
                  </a:cxn>
                  <a:cxn ang="0">
                    <a:pos x="23" y="0"/>
                  </a:cxn>
                  <a:cxn ang="0">
                    <a:pos x="23" y="15"/>
                  </a:cxn>
                </a:cxnLst>
                <a:rect l="0" t="0" r="r" b="b"/>
                <a:pathLst>
                  <a:path w="33" h="23">
                    <a:moveTo>
                      <a:pt x="23" y="15"/>
                    </a:moveTo>
                    <a:cubicBezTo>
                      <a:pt x="20" y="15"/>
                      <a:pt x="18" y="13"/>
                      <a:pt x="17" y="12"/>
                    </a:cubicBezTo>
                    <a:cubicBezTo>
                      <a:pt x="13" y="16"/>
                      <a:pt x="12" y="23"/>
                      <a:pt x="6" y="23"/>
                    </a:cubicBezTo>
                    <a:cubicBezTo>
                      <a:pt x="4" y="23"/>
                      <a:pt x="3" y="19"/>
                      <a:pt x="3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2"/>
                      <a:pt x="8" y="6"/>
                      <a:pt x="8" y="5"/>
                    </a:cubicBezTo>
                    <a:cubicBezTo>
                      <a:pt x="16" y="7"/>
                      <a:pt x="17" y="0"/>
                      <a:pt x="23" y="0"/>
                    </a:cubicBezTo>
                    <a:cubicBezTo>
                      <a:pt x="33" y="0"/>
                      <a:pt x="28" y="15"/>
                      <a:pt x="23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139"/>
              <p:cNvSpPr>
                <a:spLocks/>
              </p:cNvSpPr>
              <p:nvPr/>
            </p:nvSpPr>
            <p:spPr bwMode="auto">
              <a:xfrm>
                <a:off x="6572250" y="2136775"/>
                <a:ext cx="185738" cy="153988"/>
              </a:xfrm>
              <a:custGeom>
                <a:avLst/>
                <a:gdLst/>
                <a:ahLst/>
                <a:cxnLst>
                  <a:cxn ang="0">
                    <a:pos x="55" y="110"/>
                  </a:cxn>
                  <a:cxn ang="0">
                    <a:pos x="55" y="107"/>
                  </a:cxn>
                  <a:cxn ang="0">
                    <a:pos x="56" y="99"/>
                  </a:cxn>
                  <a:cxn ang="0">
                    <a:pos x="43" y="95"/>
                  </a:cxn>
                  <a:cxn ang="0">
                    <a:pos x="39" y="99"/>
                  </a:cxn>
                  <a:cxn ang="0">
                    <a:pos x="29" y="100"/>
                  </a:cxn>
                  <a:cxn ang="0">
                    <a:pos x="6" y="106"/>
                  </a:cxn>
                  <a:cxn ang="0">
                    <a:pos x="0" y="104"/>
                  </a:cxn>
                  <a:cxn ang="0">
                    <a:pos x="5" y="101"/>
                  </a:cxn>
                  <a:cxn ang="0">
                    <a:pos x="30" y="84"/>
                  </a:cxn>
                  <a:cxn ang="0">
                    <a:pos x="57" y="84"/>
                  </a:cxn>
                  <a:cxn ang="0">
                    <a:pos x="72" y="70"/>
                  </a:cxn>
                  <a:cxn ang="0">
                    <a:pos x="79" y="59"/>
                  </a:cxn>
                  <a:cxn ang="0">
                    <a:pos x="77" y="64"/>
                  </a:cxn>
                  <a:cxn ang="0">
                    <a:pos x="79" y="66"/>
                  </a:cxn>
                  <a:cxn ang="0">
                    <a:pos x="92" y="60"/>
                  </a:cxn>
                  <a:cxn ang="0">
                    <a:pos x="116" y="25"/>
                  </a:cxn>
                  <a:cxn ang="0">
                    <a:pos x="114" y="19"/>
                  </a:cxn>
                  <a:cxn ang="0">
                    <a:pos x="125" y="3"/>
                  </a:cxn>
                  <a:cxn ang="0">
                    <a:pos x="130" y="4"/>
                  </a:cxn>
                  <a:cxn ang="0">
                    <a:pos x="129" y="4"/>
                  </a:cxn>
                  <a:cxn ang="0">
                    <a:pos x="128" y="0"/>
                  </a:cxn>
                  <a:cxn ang="0">
                    <a:pos x="133" y="2"/>
                  </a:cxn>
                  <a:cxn ang="0">
                    <a:pos x="134" y="11"/>
                  </a:cxn>
                  <a:cxn ang="0">
                    <a:pos x="140" y="26"/>
                  </a:cxn>
                  <a:cxn ang="0">
                    <a:pos x="134" y="40"/>
                  </a:cxn>
                  <a:cxn ang="0">
                    <a:pos x="134" y="43"/>
                  </a:cxn>
                  <a:cxn ang="0">
                    <a:pos x="130" y="44"/>
                  </a:cxn>
                  <a:cxn ang="0">
                    <a:pos x="127" y="63"/>
                  </a:cxn>
                  <a:cxn ang="0">
                    <a:pos x="122" y="76"/>
                  </a:cxn>
                  <a:cxn ang="0">
                    <a:pos x="125" y="84"/>
                  </a:cxn>
                  <a:cxn ang="0">
                    <a:pos x="114" y="93"/>
                  </a:cxn>
                  <a:cxn ang="0">
                    <a:pos x="114" y="86"/>
                  </a:cxn>
                  <a:cxn ang="0">
                    <a:pos x="102" y="96"/>
                  </a:cxn>
                  <a:cxn ang="0">
                    <a:pos x="100" y="94"/>
                  </a:cxn>
                  <a:cxn ang="0">
                    <a:pos x="96" y="94"/>
                  </a:cxn>
                  <a:cxn ang="0">
                    <a:pos x="87" y="100"/>
                  </a:cxn>
                  <a:cxn ang="0">
                    <a:pos x="74" y="92"/>
                  </a:cxn>
                  <a:cxn ang="0">
                    <a:pos x="72" y="96"/>
                  </a:cxn>
                  <a:cxn ang="0">
                    <a:pos x="76" y="103"/>
                  </a:cxn>
                  <a:cxn ang="0">
                    <a:pos x="72" y="103"/>
                  </a:cxn>
                  <a:cxn ang="0">
                    <a:pos x="61" y="115"/>
                  </a:cxn>
                  <a:cxn ang="0">
                    <a:pos x="55" y="110"/>
                  </a:cxn>
                </a:cxnLst>
                <a:rect l="0" t="0" r="r" b="b"/>
                <a:pathLst>
                  <a:path w="140" h="115">
                    <a:moveTo>
                      <a:pt x="55" y="110"/>
                    </a:moveTo>
                    <a:cubicBezTo>
                      <a:pt x="53" y="110"/>
                      <a:pt x="55" y="108"/>
                      <a:pt x="55" y="107"/>
                    </a:cubicBezTo>
                    <a:cubicBezTo>
                      <a:pt x="55" y="104"/>
                      <a:pt x="56" y="101"/>
                      <a:pt x="56" y="99"/>
                    </a:cubicBezTo>
                    <a:cubicBezTo>
                      <a:pt x="51" y="98"/>
                      <a:pt x="48" y="95"/>
                      <a:pt x="43" y="95"/>
                    </a:cubicBezTo>
                    <a:cubicBezTo>
                      <a:pt x="40" y="95"/>
                      <a:pt x="40" y="98"/>
                      <a:pt x="39" y="99"/>
                    </a:cubicBezTo>
                    <a:cubicBezTo>
                      <a:pt x="35" y="100"/>
                      <a:pt x="32" y="98"/>
                      <a:pt x="29" y="100"/>
                    </a:cubicBezTo>
                    <a:cubicBezTo>
                      <a:pt x="23" y="103"/>
                      <a:pt x="15" y="106"/>
                      <a:pt x="6" y="106"/>
                    </a:cubicBezTo>
                    <a:cubicBezTo>
                      <a:pt x="3" y="106"/>
                      <a:pt x="0" y="106"/>
                      <a:pt x="0" y="104"/>
                    </a:cubicBezTo>
                    <a:cubicBezTo>
                      <a:pt x="0" y="103"/>
                      <a:pt x="4" y="102"/>
                      <a:pt x="5" y="101"/>
                    </a:cubicBezTo>
                    <a:cubicBezTo>
                      <a:pt x="15" y="95"/>
                      <a:pt x="19" y="84"/>
                      <a:pt x="30" y="84"/>
                    </a:cubicBezTo>
                    <a:cubicBezTo>
                      <a:pt x="43" y="84"/>
                      <a:pt x="47" y="84"/>
                      <a:pt x="57" y="84"/>
                    </a:cubicBezTo>
                    <a:cubicBezTo>
                      <a:pt x="65" y="84"/>
                      <a:pt x="68" y="70"/>
                      <a:pt x="72" y="70"/>
                    </a:cubicBezTo>
                    <a:cubicBezTo>
                      <a:pt x="72" y="70"/>
                      <a:pt x="78" y="60"/>
                      <a:pt x="79" y="59"/>
                    </a:cubicBezTo>
                    <a:cubicBezTo>
                      <a:pt x="78" y="61"/>
                      <a:pt x="77" y="62"/>
                      <a:pt x="77" y="64"/>
                    </a:cubicBezTo>
                    <a:cubicBezTo>
                      <a:pt x="77" y="65"/>
                      <a:pt x="78" y="66"/>
                      <a:pt x="79" y="66"/>
                    </a:cubicBezTo>
                    <a:cubicBezTo>
                      <a:pt x="86" y="66"/>
                      <a:pt x="87" y="62"/>
                      <a:pt x="92" y="60"/>
                    </a:cubicBezTo>
                    <a:cubicBezTo>
                      <a:pt x="101" y="57"/>
                      <a:pt x="116" y="39"/>
                      <a:pt x="116" y="25"/>
                    </a:cubicBezTo>
                    <a:cubicBezTo>
                      <a:pt x="116" y="22"/>
                      <a:pt x="114" y="22"/>
                      <a:pt x="114" y="19"/>
                    </a:cubicBezTo>
                    <a:cubicBezTo>
                      <a:pt x="114" y="14"/>
                      <a:pt x="119" y="3"/>
                      <a:pt x="125" y="3"/>
                    </a:cubicBezTo>
                    <a:cubicBezTo>
                      <a:pt x="125" y="3"/>
                      <a:pt x="125" y="9"/>
                      <a:pt x="130" y="4"/>
                    </a:cubicBezTo>
                    <a:cubicBezTo>
                      <a:pt x="130" y="4"/>
                      <a:pt x="129" y="4"/>
                      <a:pt x="129" y="4"/>
                    </a:cubicBezTo>
                    <a:cubicBezTo>
                      <a:pt x="128" y="4"/>
                      <a:pt x="127" y="0"/>
                      <a:pt x="128" y="0"/>
                    </a:cubicBezTo>
                    <a:cubicBezTo>
                      <a:pt x="131" y="0"/>
                      <a:pt x="133" y="1"/>
                      <a:pt x="133" y="2"/>
                    </a:cubicBezTo>
                    <a:cubicBezTo>
                      <a:pt x="135" y="5"/>
                      <a:pt x="134" y="8"/>
                      <a:pt x="134" y="11"/>
                    </a:cubicBezTo>
                    <a:cubicBezTo>
                      <a:pt x="134" y="17"/>
                      <a:pt x="140" y="20"/>
                      <a:pt x="140" y="26"/>
                    </a:cubicBezTo>
                    <a:cubicBezTo>
                      <a:pt x="140" y="33"/>
                      <a:pt x="134" y="34"/>
                      <a:pt x="134" y="40"/>
                    </a:cubicBezTo>
                    <a:cubicBezTo>
                      <a:pt x="134" y="41"/>
                      <a:pt x="134" y="42"/>
                      <a:pt x="134" y="43"/>
                    </a:cubicBezTo>
                    <a:cubicBezTo>
                      <a:pt x="133" y="44"/>
                      <a:pt x="132" y="43"/>
                      <a:pt x="130" y="44"/>
                    </a:cubicBezTo>
                    <a:cubicBezTo>
                      <a:pt x="126" y="45"/>
                      <a:pt x="127" y="59"/>
                      <a:pt x="127" y="63"/>
                    </a:cubicBezTo>
                    <a:cubicBezTo>
                      <a:pt x="127" y="67"/>
                      <a:pt x="122" y="70"/>
                      <a:pt x="122" y="76"/>
                    </a:cubicBezTo>
                    <a:cubicBezTo>
                      <a:pt x="122" y="80"/>
                      <a:pt x="124" y="81"/>
                      <a:pt x="125" y="84"/>
                    </a:cubicBezTo>
                    <a:cubicBezTo>
                      <a:pt x="119" y="87"/>
                      <a:pt x="119" y="91"/>
                      <a:pt x="114" y="93"/>
                    </a:cubicBezTo>
                    <a:cubicBezTo>
                      <a:pt x="112" y="89"/>
                      <a:pt x="114" y="89"/>
                      <a:pt x="114" y="86"/>
                    </a:cubicBezTo>
                    <a:cubicBezTo>
                      <a:pt x="108" y="90"/>
                      <a:pt x="104" y="90"/>
                      <a:pt x="102" y="96"/>
                    </a:cubicBezTo>
                    <a:cubicBezTo>
                      <a:pt x="102" y="96"/>
                      <a:pt x="100" y="95"/>
                      <a:pt x="100" y="94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3" y="97"/>
                      <a:pt x="91" y="100"/>
                      <a:pt x="87" y="100"/>
                    </a:cubicBezTo>
                    <a:cubicBezTo>
                      <a:pt x="78" y="100"/>
                      <a:pt x="78" y="92"/>
                      <a:pt x="74" y="92"/>
                    </a:cubicBezTo>
                    <a:cubicBezTo>
                      <a:pt x="73" y="92"/>
                      <a:pt x="72" y="94"/>
                      <a:pt x="72" y="96"/>
                    </a:cubicBezTo>
                    <a:cubicBezTo>
                      <a:pt x="72" y="97"/>
                      <a:pt x="76" y="103"/>
                      <a:pt x="76" y="103"/>
                    </a:cubicBezTo>
                    <a:cubicBezTo>
                      <a:pt x="75" y="103"/>
                      <a:pt x="73" y="103"/>
                      <a:pt x="72" y="103"/>
                    </a:cubicBezTo>
                    <a:cubicBezTo>
                      <a:pt x="68" y="103"/>
                      <a:pt x="63" y="110"/>
                      <a:pt x="61" y="115"/>
                    </a:cubicBezTo>
                    <a:cubicBezTo>
                      <a:pt x="57" y="114"/>
                      <a:pt x="58" y="110"/>
                      <a:pt x="55" y="1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140"/>
              <p:cNvSpPr>
                <a:spLocks/>
              </p:cNvSpPr>
              <p:nvPr/>
            </p:nvSpPr>
            <p:spPr bwMode="auto">
              <a:xfrm>
                <a:off x="6721475" y="2054225"/>
                <a:ext cx="96838" cy="80963"/>
              </a:xfrm>
              <a:custGeom>
                <a:avLst/>
                <a:gdLst/>
                <a:ahLst/>
                <a:cxnLst>
                  <a:cxn ang="0">
                    <a:pos x="11" y="33"/>
                  </a:cxn>
                  <a:cxn ang="0">
                    <a:pos x="15" y="33"/>
                  </a:cxn>
                  <a:cxn ang="0">
                    <a:pos x="26" y="10"/>
                  </a:cxn>
                  <a:cxn ang="0">
                    <a:pos x="23" y="6"/>
                  </a:cxn>
                  <a:cxn ang="0">
                    <a:pos x="26" y="0"/>
                  </a:cxn>
                  <a:cxn ang="0">
                    <a:pos x="60" y="22"/>
                  </a:cxn>
                  <a:cxn ang="0">
                    <a:pos x="70" y="21"/>
                  </a:cxn>
                  <a:cxn ang="0">
                    <a:pos x="67" y="26"/>
                  </a:cxn>
                  <a:cxn ang="0">
                    <a:pos x="72" y="32"/>
                  </a:cxn>
                  <a:cxn ang="0">
                    <a:pos x="59" y="36"/>
                  </a:cxn>
                  <a:cxn ang="0">
                    <a:pos x="43" y="51"/>
                  </a:cxn>
                  <a:cxn ang="0">
                    <a:pos x="24" y="41"/>
                  </a:cxn>
                  <a:cxn ang="0">
                    <a:pos x="21" y="45"/>
                  </a:cxn>
                  <a:cxn ang="0">
                    <a:pos x="8" y="48"/>
                  </a:cxn>
                  <a:cxn ang="0">
                    <a:pos x="16" y="54"/>
                  </a:cxn>
                  <a:cxn ang="0">
                    <a:pos x="5" y="61"/>
                  </a:cxn>
                  <a:cxn ang="0">
                    <a:pos x="3" y="61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8" y="35"/>
                  </a:cxn>
                  <a:cxn ang="0">
                    <a:pos x="8" y="32"/>
                  </a:cxn>
                  <a:cxn ang="0">
                    <a:pos x="12" y="34"/>
                  </a:cxn>
                  <a:cxn ang="0">
                    <a:pos x="11" y="33"/>
                  </a:cxn>
                </a:cxnLst>
                <a:rect l="0" t="0" r="r" b="b"/>
                <a:pathLst>
                  <a:path w="72" h="61">
                    <a:moveTo>
                      <a:pt x="11" y="33"/>
                    </a:moveTo>
                    <a:cubicBezTo>
                      <a:pt x="12" y="33"/>
                      <a:pt x="14" y="33"/>
                      <a:pt x="15" y="33"/>
                    </a:cubicBezTo>
                    <a:cubicBezTo>
                      <a:pt x="23" y="33"/>
                      <a:pt x="26" y="16"/>
                      <a:pt x="26" y="10"/>
                    </a:cubicBezTo>
                    <a:cubicBezTo>
                      <a:pt x="26" y="8"/>
                      <a:pt x="23" y="7"/>
                      <a:pt x="23" y="6"/>
                    </a:cubicBezTo>
                    <a:cubicBezTo>
                      <a:pt x="23" y="2"/>
                      <a:pt x="25" y="1"/>
                      <a:pt x="26" y="0"/>
                    </a:cubicBezTo>
                    <a:cubicBezTo>
                      <a:pt x="38" y="8"/>
                      <a:pt x="43" y="22"/>
                      <a:pt x="60" y="22"/>
                    </a:cubicBezTo>
                    <a:cubicBezTo>
                      <a:pt x="64" y="22"/>
                      <a:pt x="67" y="19"/>
                      <a:pt x="70" y="21"/>
                    </a:cubicBezTo>
                    <a:cubicBezTo>
                      <a:pt x="69" y="23"/>
                      <a:pt x="67" y="24"/>
                      <a:pt x="67" y="26"/>
                    </a:cubicBezTo>
                    <a:cubicBezTo>
                      <a:pt x="67" y="29"/>
                      <a:pt x="71" y="32"/>
                      <a:pt x="72" y="32"/>
                    </a:cubicBezTo>
                    <a:cubicBezTo>
                      <a:pt x="68" y="35"/>
                      <a:pt x="65" y="36"/>
                      <a:pt x="59" y="36"/>
                    </a:cubicBezTo>
                    <a:cubicBezTo>
                      <a:pt x="49" y="36"/>
                      <a:pt x="46" y="46"/>
                      <a:pt x="43" y="51"/>
                    </a:cubicBezTo>
                    <a:cubicBezTo>
                      <a:pt x="36" y="47"/>
                      <a:pt x="31" y="46"/>
                      <a:pt x="24" y="41"/>
                    </a:cubicBezTo>
                    <a:cubicBezTo>
                      <a:pt x="23" y="42"/>
                      <a:pt x="21" y="43"/>
                      <a:pt x="21" y="45"/>
                    </a:cubicBezTo>
                    <a:cubicBezTo>
                      <a:pt x="15" y="45"/>
                      <a:pt x="8" y="40"/>
                      <a:pt x="8" y="48"/>
                    </a:cubicBezTo>
                    <a:cubicBezTo>
                      <a:pt x="8" y="52"/>
                      <a:pt x="14" y="52"/>
                      <a:pt x="16" y="54"/>
                    </a:cubicBezTo>
                    <a:cubicBezTo>
                      <a:pt x="12" y="59"/>
                      <a:pt x="9" y="57"/>
                      <a:pt x="5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58"/>
                      <a:pt x="3" y="51"/>
                      <a:pt x="3" y="51"/>
                    </a:cubicBezTo>
                    <a:cubicBezTo>
                      <a:pt x="3" y="49"/>
                      <a:pt x="0" y="48"/>
                      <a:pt x="0" y="46"/>
                    </a:cubicBezTo>
                    <a:cubicBezTo>
                      <a:pt x="0" y="41"/>
                      <a:pt x="8" y="38"/>
                      <a:pt x="8" y="3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10" y="33"/>
                      <a:pt x="12" y="34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141"/>
              <p:cNvSpPr>
                <a:spLocks/>
              </p:cNvSpPr>
              <p:nvPr/>
            </p:nvSpPr>
            <p:spPr bwMode="auto">
              <a:xfrm>
                <a:off x="6816725" y="2073275"/>
                <a:ext cx="15875" cy="142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2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11" y="0"/>
                  </a:cxn>
                  <a:cxn ang="0">
                    <a:pos x="10" y="0"/>
                  </a:cxn>
                </a:cxnLst>
                <a:rect l="0" t="0" r="r" b="b"/>
                <a:pathLst>
                  <a:path w="12" h="11">
                    <a:moveTo>
                      <a:pt x="10" y="0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5" y="11"/>
                      <a:pt x="1" y="11"/>
                    </a:cubicBezTo>
                    <a:cubicBezTo>
                      <a:pt x="0" y="11"/>
                      <a:pt x="0" y="8"/>
                      <a:pt x="1" y="7"/>
                    </a:cubicBezTo>
                    <a:cubicBezTo>
                      <a:pt x="3" y="4"/>
                      <a:pt x="8" y="0"/>
                      <a:pt x="11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142"/>
              <p:cNvSpPr>
                <a:spLocks/>
              </p:cNvSpPr>
              <p:nvPr/>
            </p:nvSpPr>
            <p:spPr bwMode="auto">
              <a:xfrm>
                <a:off x="6848475" y="2052638"/>
                <a:ext cx="22225" cy="15875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17" y="3"/>
                  </a:cxn>
                </a:cxnLst>
                <a:rect l="0" t="0" r="r" b="b"/>
                <a:pathLst>
                  <a:path w="17" h="12">
                    <a:moveTo>
                      <a:pt x="17" y="3"/>
                    </a:moveTo>
                    <a:cubicBezTo>
                      <a:pt x="7" y="3"/>
                      <a:pt x="7" y="12"/>
                      <a:pt x="1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5" y="0"/>
                      <a:pt x="10" y="0"/>
                    </a:cubicBezTo>
                    <a:cubicBezTo>
                      <a:pt x="13" y="0"/>
                      <a:pt x="15" y="0"/>
                      <a:pt x="17" y="0"/>
                    </a:cubicBezTo>
                    <a:lnTo>
                      <a:pt x="17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143"/>
              <p:cNvSpPr>
                <a:spLocks/>
              </p:cNvSpPr>
              <p:nvPr/>
            </p:nvSpPr>
            <p:spPr bwMode="auto">
              <a:xfrm>
                <a:off x="6888163" y="2035175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3"/>
                  </a:cxn>
                  <a:cxn ang="0">
                    <a:pos x="9" y="0"/>
                  </a:cxn>
                  <a:cxn ang="0">
                    <a:pos x="1" y="9"/>
                  </a:cxn>
                  <a:cxn ang="0">
                    <a:pos x="1" y="6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3" y="6"/>
                      <a:pt x="1" y="4"/>
                      <a:pt x="2" y="3"/>
                    </a:cubicBezTo>
                    <a:cubicBezTo>
                      <a:pt x="3" y="0"/>
                      <a:pt x="8" y="0"/>
                      <a:pt x="9" y="0"/>
                    </a:cubicBezTo>
                    <a:cubicBezTo>
                      <a:pt x="8" y="3"/>
                      <a:pt x="5" y="9"/>
                      <a:pt x="1" y="9"/>
                    </a:cubicBezTo>
                    <a:cubicBezTo>
                      <a:pt x="0" y="9"/>
                      <a:pt x="0" y="6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" name="Freeform 144"/>
              <p:cNvSpPr>
                <a:spLocks/>
              </p:cNvSpPr>
              <p:nvPr/>
            </p:nvSpPr>
            <p:spPr bwMode="auto">
              <a:xfrm>
                <a:off x="6753225" y="1855788"/>
                <a:ext cx="47625" cy="184150"/>
              </a:xfrm>
              <a:custGeom>
                <a:avLst/>
                <a:gdLst/>
                <a:ahLst/>
                <a:cxnLst>
                  <a:cxn ang="0">
                    <a:pos x="26" y="84"/>
                  </a:cxn>
                  <a:cxn ang="0">
                    <a:pos x="13" y="109"/>
                  </a:cxn>
                  <a:cxn ang="0">
                    <a:pos x="26" y="132"/>
                  </a:cxn>
                  <a:cxn ang="0">
                    <a:pos x="25" y="132"/>
                  </a:cxn>
                  <a:cxn ang="0">
                    <a:pos x="20" y="128"/>
                  </a:cxn>
                  <a:cxn ang="0">
                    <a:pos x="16" y="128"/>
                  </a:cxn>
                  <a:cxn ang="0">
                    <a:pos x="5" y="138"/>
                  </a:cxn>
                  <a:cxn ang="0">
                    <a:pos x="5" y="125"/>
                  </a:cxn>
                  <a:cxn ang="0">
                    <a:pos x="7" y="105"/>
                  </a:cxn>
                  <a:cxn ang="0">
                    <a:pos x="4" y="93"/>
                  </a:cxn>
                  <a:cxn ang="0">
                    <a:pos x="7" y="79"/>
                  </a:cxn>
                  <a:cxn ang="0">
                    <a:pos x="7" y="53"/>
                  </a:cxn>
                  <a:cxn ang="0">
                    <a:pos x="0" y="37"/>
                  </a:cxn>
                  <a:cxn ang="0">
                    <a:pos x="9" y="15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9" y="20"/>
                  </a:cxn>
                  <a:cxn ang="0">
                    <a:pos x="21" y="37"/>
                  </a:cxn>
                  <a:cxn ang="0">
                    <a:pos x="21" y="47"/>
                  </a:cxn>
                  <a:cxn ang="0">
                    <a:pos x="24" y="59"/>
                  </a:cxn>
                  <a:cxn ang="0">
                    <a:pos x="36" y="90"/>
                  </a:cxn>
                  <a:cxn ang="0">
                    <a:pos x="26" y="84"/>
                  </a:cxn>
                </a:cxnLst>
                <a:rect l="0" t="0" r="r" b="b"/>
                <a:pathLst>
                  <a:path w="36" h="138">
                    <a:moveTo>
                      <a:pt x="26" y="84"/>
                    </a:moveTo>
                    <a:cubicBezTo>
                      <a:pt x="15" y="84"/>
                      <a:pt x="13" y="98"/>
                      <a:pt x="13" y="109"/>
                    </a:cubicBezTo>
                    <a:cubicBezTo>
                      <a:pt x="13" y="120"/>
                      <a:pt x="22" y="124"/>
                      <a:pt x="26" y="132"/>
                    </a:cubicBezTo>
                    <a:cubicBezTo>
                      <a:pt x="26" y="132"/>
                      <a:pt x="25" y="132"/>
                      <a:pt x="25" y="132"/>
                    </a:cubicBezTo>
                    <a:cubicBezTo>
                      <a:pt x="23" y="133"/>
                      <a:pt x="21" y="130"/>
                      <a:pt x="20" y="128"/>
                    </a:cubicBezTo>
                    <a:cubicBezTo>
                      <a:pt x="19" y="128"/>
                      <a:pt x="17" y="128"/>
                      <a:pt x="16" y="128"/>
                    </a:cubicBezTo>
                    <a:cubicBezTo>
                      <a:pt x="11" y="128"/>
                      <a:pt x="11" y="138"/>
                      <a:pt x="5" y="138"/>
                    </a:cubicBezTo>
                    <a:cubicBezTo>
                      <a:pt x="4" y="138"/>
                      <a:pt x="5" y="127"/>
                      <a:pt x="5" y="125"/>
                    </a:cubicBezTo>
                    <a:cubicBezTo>
                      <a:pt x="5" y="117"/>
                      <a:pt x="7" y="112"/>
                      <a:pt x="7" y="105"/>
                    </a:cubicBezTo>
                    <a:cubicBezTo>
                      <a:pt x="7" y="99"/>
                      <a:pt x="4" y="98"/>
                      <a:pt x="4" y="93"/>
                    </a:cubicBezTo>
                    <a:cubicBezTo>
                      <a:pt x="4" y="86"/>
                      <a:pt x="7" y="84"/>
                      <a:pt x="7" y="79"/>
                    </a:cubicBezTo>
                    <a:cubicBezTo>
                      <a:pt x="7" y="68"/>
                      <a:pt x="7" y="64"/>
                      <a:pt x="7" y="53"/>
                    </a:cubicBezTo>
                    <a:cubicBezTo>
                      <a:pt x="7" y="46"/>
                      <a:pt x="0" y="44"/>
                      <a:pt x="0" y="37"/>
                    </a:cubicBezTo>
                    <a:cubicBezTo>
                      <a:pt x="0" y="28"/>
                      <a:pt x="3" y="16"/>
                      <a:pt x="9" y="15"/>
                    </a:cubicBezTo>
                    <a:cubicBezTo>
                      <a:pt x="9" y="12"/>
                      <a:pt x="11" y="11"/>
                      <a:pt x="11" y="9"/>
                    </a:cubicBezTo>
                    <a:cubicBezTo>
                      <a:pt x="11" y="4"/>
                      <a:pt x="11" y="3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4" y="8"/>
                      <a:pt x="18" y="14"/>
                      <a:pt x="19" y="20"/>
                    </a:cubicBezTo>
                    <a:cubicBezTo>
                      <a:pt x="21" y="26"/>
                      <a:pt x="18" y="30"/>
                      <a:pt x="21" y="3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52"/>
                      <a:pt x="23" y="57"/>
                      <a:pt x="24" y="59"/>
                    </a:cubicBezTo>
                    <a:cubicBezTo>
                      <a:pt x="27" y="70"/>
                      <a:pt x="33" y="79"/>
                      <a:pt x="36" y="90"/>
                    </a:cubicBezTo>
                    <a:cubicBezTo>
                      <a:pt x="34" y="86"/>
                      <a:pt x="30" y="84"/>
                      <a:pt x="2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" name="Freeform 145"/>
              <p:cNvSpPr>
                <a:spLocks/>
              </p:cNvSpPr>
              <p:nvPr/>
            </p:nvSpPr>
            <p:spPr bwMode="auto">
              <a:xfrm>
                <a:off x="5241925" y="1219200"/>
                <a:ext cx="292100" cy="214313"/>
              </a:xfrm>
              <a:custGeom>
                <a:avLst/>
                <a:gdLst/>
                <a:ahLst/>
                <a:cxnLst>
                  <a:cxn ang="0">
                    <a:pos x="76" y="161"/>
                  </a:cxn>
                  <a:cxn ang="0">
                    <a:pos x="50" y="131"/>
                  </a:cxn>
                  <a:cxn ang="0">
                    <a:pos x="103" y="67"/>
                  </a:cxn>
                  <a:cxn ang="0">
                    <a:pos x="125" y="55"/>
                  </a:cxn>
                  <a:cxn ang="0">
                    <a:pos x="134" y="45"/>
                  </a:cxn>
                  <a:cxn ang="0">
                    <a:pos x="175" y="34"/>
                  </a:cxn>
                  <a:cxn ang="0">
                    <a:pos x="220" y="11"/>
                  </a:cxn>
                  <a:cxn ang="0">
                    <a:pos x="203" y="0"/>
                  </a:cxn>
                  <a:cxn ang="0">
                    <a:pos x="136" y="25"/>
                  </a:cxn>
                  <a:cxn ang="0">
                    <a:pos x="123" y="19"/>
                  </a:cxn>
                  <a:cxn ang="0">
                    <a:pos x="109" y="25"/>
                  </a:cxn>
                  <a:cxn ang="0">
                    <a:pos x="69" y="46"/>
                  </a:cxn>
                  <a:cxn ang="0">
                    <a:pos x="52" y="49"/>
                  </a:cxn>
                  <a:cxn ang="0">
                    <a:pos x="47" y="53"/>
                  </a:cxn>
                  <a:cxn ang="0">
                    <a:pos x="50" y="61"/>
                  </a:cxn>
                  <a:cxn ang="0">
                    <a:pos x="27" y="88"/>
                  </a:cxn>
                  <a:cxn ang="0">
                    <a:pos x="34" y="98"/>
                  </a:cxn>
                  <a:cxn ang="0">
                    <a:pos x="13" y="110"/>
                  </a:cxn>
                  <a:cxn ang="0">
                    <a:pos x="13" y="117"/>
                  </a:cxn>
                  <a:cxn ang="0">
                    <a:pos x="0" y="134"/>
                  </a:cxn>
                  <a:cxn ang="0">
                    <a:pos x="8" y="143"/>
                  </a:cxn>
                  <a:cxn ang="0">
                    <a:pos x="21" y="143"/>
                  </a:cxn>
                  <a:cxn ang="0">
                    <a:pos x="27" y="158"/>
                  </a:cxn>
                  <a:cxn ang="0">
                    <a:pos x="39" y="158"/>
                  </a:cxn>
                  <a:cxn ang="0">
                    <a:pos x="42" y="161"/>
                  </a:cxn>
                  <a:cxn ang="0">
                    <a:pos x="76" y="161"/>
                  </a:cxn>
                  <a:cxn ang="0">
                    <a:pos x="72" y="156"/>
                  </a:cxn>
                  <a:cxn ang="0">
                    <a:pos x="76" y="161"/>
                  </a:cxn>
                </a:cxnLst>
                <a:rect l="0" t="0" r="r" b="b"/>
                <a:pathLst>
                  <a:path w="220" h="161">
                    <a:moveTo>
                      <a:pt x="76" y="161"/>
                    </a:moveTo>
                    <a:cubicBezTo>
                      <a:pt x="66" y="151"/>
                      <a:pt x="50" y="147"/>
                      <a:pt x="50" y="131"/>
                    </a:cubicBezTo>
                    <a:cubicBezTo>
                      <a:pt x="50" y="102"/>
                      <a:pt x="81" y="73"/>
                      <a:pt x="103" y="67"/>
                    </a:cubicBezTo>
                    <a:cubicBezTo>
                      <a:pt x="111" y="64"/>
                      <a:pt x="113" y="55"/>
                      <a:pt x="125" y="55"/>
                    </a:cubicBezTo>
                    <a:cubicBezTo>
                      <a:pt x="130" y="55"/>
                      <a:pt x="132" y="46"/>
                      <a:pt x="134" y="45"/>
                    </a:cubicBezTo>
                    <a:cubicBezTo>
                      <a:pt x="149" y="38"/>
                      <a:pt x="160" y="41"/>
                      <a:pt x="175" y="34"/>
                    </a:cubicBezTo>
                    <a:cubicBezTo>
                      <a:pt x="186" y="28"/>
                      <a:pt x="220" y="26"/>
                      <a:pt x="220" y="11"/>
                    </a:cubicBezTo>
                    <a:cubicBezTo>
                      <a:pt x="220" y="6"/>
                      <a:pt x="208" y="0"/>
                      <a:pt x="203" y="0"/>
                    </a:cubicBezTo>
                    <a:cubicBezTo>
                      <a:pt x="181" y="0"/>
                      <a:pt x="160" y="25"/>
                      <a:pt x="136" y="25"/>
                    </a:cubicBezTo>
                    <a:cubicBezTo>
                      <a:pt x="131" y="25"/>
                      <a:pt x="128" y="19"/>
                      <a:pt x="123" y="19"/>
                    </a:cubicBezTo>
                    <a:cubicBezTo>
                      <a:pt x="115" y="19"/>
                      <a:pt x="115" y="25"/>
                      <a:pt x="109" y="25"/>
                    </a:cubicBezTo>
                    <a:cubicBezTo>
                      <a:pt x="93" y="25"/>
                      <a:pt x="80" y="46"/>
                      <a:pt x="69" y="46"/>
                    </a:cubicBezTo>
                    <a:cubicBezTo>
                      <a:pt x="63" y="46"/>
                      <a:pt x="58" y="49"/>
                      <a:pt x="52" y="49"/>
                    </a:cubicBezTo>
                    <a:cubicBezTo>
                      <a:pt x="49" y="49"/>
                      <a:pt x="47" y="52"/>
                      <a:pt x="47" y="53"/>
                    </a:cubicBezTo>
                    <a:cubicBezTo>
                      <a:pt x="47" y="56"/>
                      <a:pt x="50" y="58"/>
                      <a:pt x="50" y="61"/>
                    </a:cubicBezTo>
                    <a:cubicBezTo>
                      <a:pt x="50" y="74"/>
                      <a:pt x="27" y="80"/>
                      <a:pt x="27" y="88"/>
                    </a:cubicBezTo>
                    <a:cubicBezTo>
                      <a:pt x="27" y="91"/>
                      <a:pt x="34" y="92"/>
                      <a:pt x="34" y="98"/>
                    </a:cubicBezTo>
                    <a:cubicBezTo>
                      <a:pt x="27" y="99"/>
                      <a:pt x="13" y="102"/>
                      <a:pt x="13" y="110"/>
                    </a:cubicBezTo>
                    <a:cubicBezTo>
                      <a:pt x="13" y="115"/>
                      <a:pt x="13" y="117"/>
                      <a:pt x="13" y="117"/>
                    </a:cubicBezTo>
                    <a:cubicBezTo>
                      <a:pt x="13" y="124"/>
                      <a:pt x="0" y="124"/>
                      <a:pt x="0" y="134"/>
                    </a:cubicBezTo>
                    <a:cubicBezTo>
                      <a:pt x="0" y="139"/>
                      <a:pt x="8" y="143"/>
                      <a:pt x="8" y="143"/>
                    </a:cubicBezTo>
                    <a:cubicBezTo>
                      <a:pt x="8" y="143"/>
                      <a:pt x="20" y="143"/>
                      <a:pt x="21" y="143"/>
                    </a:cubicBezTo>
                    <a:cubicBezTo>
                      <a:pt x="28" y="145"/>
                      <a:pt x="24" y="152"/>
                      <a:pt x="27" y="158"/>
                    </a:cubicBezTo>
                    <a:cubicBezTo>
                      <a:pt x="28" y="161"/>
                      <a:pt x="35" y="158"/>
                      <a:pt x="39" y="158"/>
                    </a:cubicBezTo>
                    <a:cubicBezTo>
                      <a:pt x="40" y="158"/>
                      <a:pt x="41" y="161"/>
                      <a:pt x="42" y="161"/>
                    </a:cubicBezTo>
                    <a:cubicBezTo>
                      <a:pt x="76" y="161"/>
                      <a:pt x="76" y="161"/>
                      <a:pt x="76" y="161"/>
                    </a:cubicBezTo>
                    <a:cubicBezTo>
                      <a:pt x="75" y="159"/>
                      <a:pt x="73" y="157"/>
                      <a:pt x="72" y="156"/>
                    </a:cubicBezTo>
                    <a:lnTo>
                      <a:pt x="76" y="16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" name="Freeform 146"/>
              <p:cNvSpPr>
                <a:spLocks/>
              </p:cNvSpPr>
              <p:nvPr/>
            </p:nvSpPr>
            <p:spPr bwMode="auto">
              <a:xfrm>
                <a:off x="4713288" y="1196975"/>
                <a:ext cx="2847975" cy="1058863"/>
              </a:xfrm>
              <a:custGeom>
                <a:avLst/>
                <a:gdLst/>
                <a:ahLst/>
                <a:cxnLst>
                  <a:cxn ang="0">
                    <a:pos x="1515" y="585"/>
                  </a:cxn>
                  <a:cxn ang="0">
                    <a:pos x="1460" y="485"/>
                  </a:cxn>
                  <a:cxn ang="0">
                    <a:pos x="1665" y="408"/>
                  </a:cxn>
                  <a:cxn ang="0">
                    <a:pos x="1804" y="346"/>
                  </a:cxn>
                  <a:cxn ang="0">
                    <a:pos x="1709" y="465"/>
                  </a:cxn>
                  <a:cxn ang="0">
                    <a:pos x="1793" y="452"/>
                  </a:cxn>
                  <a:cxn ang="0">
                    <a:pos x="1989" y="313"/>
                  </a:cxn>
                  <a:cxn ang="0">
                    <a:pos x="2112" y="287"/>
                  </a:cxn>
                  <a:cxn ang="0">
                    <a:pos x="1892" y="194"/>
                  </a:cxn>
                  <a:cxn ang="0">
                    <a:pos x="1660" y="159"/>
                  </a:cxn>
                  <a:cxn ang="0">
                    <a:pos x="1435" y="157"/>
                  </a:cxn>
                  <a:cxn ang="0">
                    <a:pos x="1314" y="97"/>
                  </a:cxn>
                  <a:cxn ang="0">
                    <a:pos x="1102" y="104"/>
                  </a:cxn>
                  <a:cxn ang="0">
                    <a:pos x="1016" y="27"/>
                  </a:cxn>
                  <a:cxn ang="0">
                    <a:pos x="758" y="117"/>
                  </a:cxn>
                  <a:cxn ang="0">
                    <a:pos x="668" y="148"/>
                  </a:cxn>
                  <a:cxn ang="0">
                    <a:pos x="644" y="121"/>
                  </a:cxn>
                  <a:cxn ang="0">
                    <a:pos x="511" y="207"/>
                  </a:cxn>
                  <a:cxn ang="0">
                    <a:pos x="322" y="247"/>
                  </a:cxn>
                  <a:cxn ang="0">
                    <a:pos x="214" y="296"/>
                  </a:cxn>
                  <a:cxn ang="0">
                    <a:pos x="229" y="227"/>
                  </a:cxn>
                  <a:cxn ang="0">
                    <a:pos x="127" y="236"/>
                  </a:cxn>
                  <a:cxn ang="0">
                    <a:pos x="136" y="312"/>
                  </a:cxn>
                  <a:cxn ang="0">
                    <a:pos x="117" y="395"/>
                  </a:cxn>
                  <a:cxn ang="0">
                    <a:pos x="50" y="446"/>
                  </a:cxn>
                  <a:cxn ang="0">
                    <a:pos x="16" y="495"/>
                  </a:cxn>
                  <a:cxn ang="0">
                    <a:pos x="54" y="558"/>
                  </a:cxn>
                  <a:cxn ang="0">
                    <a:pos x="88" y="597"/>
                  </a:cxn>
                  <a:cxn ang="0">
                    <a:pos x="112" y="644"/>
                  </a:cxn>
                  <a:cxn ang="0">
                    <a:pos x="208" y="647"/>
                  </a:cxn>
                  <a:cxn ang="0">
                    <a:pos x="225" y="626"/>
                  </a:cxn>
                  <a:cxn ang="0">
                    <a:pos x="284" y="701"/>
                  </a:cxn>
                  <a:cxn ang="0">
                    <a:pos x="350" y="732"/>
                  </a:cxn>
                  <a:cxn ang="0">
                    <a:pos x="366" y="742"/>
                  </a:cxn>
                  <a:cxn ang="0">
                    <a:pos x="349" y="634"/>
                  </a:cxn>
                  <a:cxn ang="0">
                    <a:pos x="412" y="645"/>
                  </a:cxn>
                  <a:cxn ang="0">
                    <a:pos x="427" y="700"/>
                  </a:cxn>
                  <a:cxn ang="0">
                    <a:pos x="428" y="746"/>
                  </a:cxn>
                  <a:cxn ang="0">
                    <a:pos x="447" y="755"/>
                  </a:cxn>
                  <a:cxn ang="0">
                    <a:pos x="522" y="777"/>
                  </a:cxn>
                  <a:cxn ang="0">
                    <a:pos x="559" y="781"/>
                  </a:cxn>
                  <a:cxn ang="0">
                    <a:pos x="608" y="770"/>
                  </a:cxn>
                  <a:cxn ang="0">
                    <a:pos x="654" y="772"/>
                  </a:cxn>
                  <a:cxn ang="0">
                    <a:pos x="677" y="748"/>
                  </a:cxn>
                  <a:cxn ang="0">
                    <a:pos x="829" y="593"/>
                  </a:cxn>
                  <a:cxn ang="0">
                    <a:pos x="994" y="534"/>
                  </a:cxn>
                  <a:cxn ang="0">
                    <a:pos x="1224" y="569"/>
                  </a:cxn>
                  <a:cxn ang="0">
                    <a:pos x="1411" y="607"/>
                  </a:cxn>
                  <a:cxn ang="0">
                    <a:pos x="1400" y="655"/>
                  </a:cxn>
                </a:cxnLst>
                <a:rect l="0" t="0" r="r" b="b"/>
                <a:pathLst>
                  <a:path w="2139" h="795">
                    <a:moveTo>
                      <a:pt x="1398" y="684"/>
                    </a:moveTo>
                    <a:cubicBezTo>
                      <a:pt x="1398" y="684"/>
                      <a:pt x="1415" y="688"/>
                      <a:pt x="1429" y="688"/>
                    </a:cubicBezTo>
                    <a:cubicBezTo>
                      <a:pt x="1454" y="688"/>
                      <a:pt x="1478" y="635"/>
                      <a:pt x="1495" y="618"/>
                    </a:cubicBezTo>
                    <a:cubicBezTo>
                      <a:pt x="1502" y="610"/>
                      <a:pt x="1512" y="596"/>
                      <a:pt x="1515" y="585"/>
                    </a:cubicBezTo>
                    <a:cubicBezTo>
                      <a:pt x="1518" y="572"/>
                      <a:pt x="1513" y="564"/>
                      <a:pt x="1520" y="551"/>
                    </a:cubicBezTo>
                    <a:cubicBezTo>
                      <a:pt x="1522" y="547"/>
                      <a:pt x="1527" y="537"/>
                      <a:pt x="1527" y="527"/>
                    </a:cubicBezTo>
                    <a:cubicBezTo>
                      <a:pt x="1527" y="515"/>
                      <a:pt x="1508" y="492"/>
                      <a:pt x="1499" y="499"/>
                    </a:cubicBezTo>
                    <a:cubicBezTo>
                      <a:pt x="1473" y="518"/>
                      <a:pt x="1460" y="488"/>
                      <a:pt x="1460" y="485"/>
                    </a:cubicBezTo>
                    <a:cubicBezTo>
                      <a:pt x="1460" y="473"/>
                      <a:pt x="1483" y="459"/>
                      <a:pt x="1493" y="450"/>
                    </a:cubicBezTo>
                    <a:cubicBezTo>
                      <a:pt x="1506" y="436"/>
                      <a:pt x="1524" y="413"/>
                      <a:pt x="1543" y="408"/>
                    </a:cubicBezTo>
                    <a:cubicBezTo>
                      <a:pt x="1560" y="404"/>
                      <a:pt x="1613" y="399"/>
                      <a:pt x="1627" y="399"/>
                    </a:cubicBezTo>
                    <a:cubicBezTo>
                      <a:pt x="1645" y="399"/>
                      <a:pt x="1654" y="408"/>
                      <a:pt x="1665" y="408"/>
                    </a:cubicBezTo>
                    <a:cubicBezTo>
                      <a:pt x="1671" y="408"/>
                      <a:pt x="1675" y="408"/>
                      <a:pt x="1689" y="408"/>
                    </a:cubicBezTo>
                    <a:cubicBezTo>
                      <a:pt x="1696" y="379"/>
                      <a:pt x="1709" y="362"/>
                      <a:pt x="1740" y="362"/>
                    </a:cubicBezTo>
                    <a:cubicBezTo>
                      <a:pt x="1748" y="362"/>
                      <a:pt x="1751" y="360"/>
                      <a:pt x="1766" y="362"/>
                    </a:cubicBezTo>
                    <a:cubicBezTo>
                      <a:pt x="1759" y="368"/>
                      <a:pt x="1756" y="406"/>
                      <a:pt x="1804" y="346"/>
                    </a:cubicBezTo>
                    <a:cubicBezTo>
                      <a:pt x="1809" y="346"/>
                      <a:pt x="1832" y="355"/>
                      <a:pt x="1797" y="377"/>
                    </a:cubicBezTo>
                    <a:cubicBezTo>
                      <a:pt x="1785" y="385"/>
                      <a:pt x="1774" y="381"/>
                      <a:pt x="1766" y="393"/>
                    </a:cubicBezTo>
                    <a:cubicBezTo>
                      <a:pt x="1757" y="406"/>
                      <a:pt x="1749" y="423"/>
                      <a:pt x="1735" y="430"/>
                    </a:cubicBezTo>
                    <a:cubicBezTo>
                      <a:pt x="1724" y="436"/>
                      <a:pt x="1709" y="447"/>
                      <a:pt x="1709" y="465"/>
                    </a:cubicBezTo>
                    <a:cubicBezTo>
                      <a:pt x="1709" y="482"/>
                      <a:pt x="1714" y="535"/>
                      <a:pt x="1726" y="545"/>
                    </a:cubicBezTo>
                    <a:cubicBezTo>
                      <a:pt x="1735" y="532"/>
                      <a:pt x="1741" y="507"/>
                      <a:pt x="1760" y="503"/>
                    </a:cubicBezTo>
                    <a:cubicBezTo>
                      <a:pt x="1757" y="491"/>
                      <a:pt x="1777" y="488"/>
                      <a:pt x="1777" y="479"/>
                    </a:cubicBezTo>
                    <a:cubicBezTo>
                      <a:pt x="1777" y="464"/>
                      <a:pt x="1793" y="460"/>
                      <a:pt x="1793" y="452"/>
                    </a:cubicBezTo>
                    <a:cubicBezTo>
                      <a:pt x="1793" y="447"/>
                      <a:pt x="1788" y="442"/>
                      <a:pt x="1793" y="432"/>
                    </a:cubicBezTo>
                    <a:cubicBezTo>
                      <a:pt x="1828" y="356"/>
                      <a:pt x="1861" y="397"/>
                      <a:pt x="1874" y="397"/>
                    </a:cubicBezTo>
                    <a:cubicBezTo>
                      <a:pt x="1914" y="397"/>
                      <a:pt x="1941" y="347"/>
                      <a:pt x="1976" y="346"/>
                    </a:cubicBezTo>
                    <a:cubicBezTo>
                      <a:pt x="2041" y="345"/>
                      <a:pt x="1989" y="320"/>
                      <a:pt x="1989" y="313"/>
                    </a:cubicBezTo>
                    <a:cubicBezTo>
                      <a:pt x="1989" y="294"/>
                      <a:pt x="2015" y="297"/>
                      <a:pt x="2020" y="287"/>
                    </a:cubicBezTo>
                    <a:cubicBezTo>
                      <a:pt x="2022" y="282"/>
                      <a:pt x="2018" y="271"/>
                      <a:pt x="2026" y="271"/>
                    </a:cubicBezTo>
                    <a:cubicBezTo>
                      <a:pt x="2054" y="271"/>
                      <a:pt x="2077" y="309"/>
                      <a:pt x="2097" y="309"/>
                    </a:cubicBezTo>
                    <a:cubicBezTo>
                      <a:pt x="2106" y="309"/>
                      <a:pt x="2108" y="293"/>
                      <a:pt x="2112" y="287"/>
                    </a:cubicBezTo>
                    <a:cubicBezTo>
                      <a:pt x="2120" y="278"/>
                      <a:pt x="2127" y="279"/>
                      <a:pt x="2139" y="275"/>
                    </a:cubicBezTo>
                    <a:cubicBezTo>
                      <a:pt x="2123" y="254"/>
                      <a:pt x="2071" y="242"/>
                      <a:pt x="2046" y="227"/>
                    </a:cubicBezTo>
                    <a:cubicBezTo>
                      <a:pt x="2011" y="207"/>
                      <a:pt x="1965" y="185"/>
                      <a:pt x="1914" y="185"/>
                    </a:cubicBezTo>
                    <a:cubicBezTo>
                      <a:pt x="1900" y="185"/>
                      <a:pt x="1890" y="188"/>
                      <a:pt x="1892" y="194"/>
                    </a:cubicBezTo>
                    <a:cubicBezTo>
                      <a:pt x="1906" y="237"/>
                      <a:pt x="1872" y="194"/>
                      <a:pt x="1863" y="194"/>
                    </a:cubicBezTo>
                    <a:cubicBezTo>
                      <a:pt x="1762" y="192"/>
                      <a:pt x="1762" y="192"/>
                      <a:pt x="1762" y="192"/>
                    </a:cubicBezTo>
                    <a:cubicBezTo>
                      <a:pt x="1756" y="169"/>
                      <a:pt x="1741" y="161"/>
                      <a:pt x="1711" y="161"/>
                    </a:cubicBezTo>
                    <a:cubicBezTo>
                      <a:pt x="1695" y="161"/>
                      <a:pt x="1670" y="167"/>
                      <a:pt x="1660" y="159"/>
                    </a:cubicBezTo>
                    <a:cubicBezTo>
                      <a:pt x="1652" y="151"/>
                      <a:pt x="1651" y="141"/>
                      <a:pt x="1638" y="137"/>
                    </a:cubicBezTo>
                    <a:cubicBezTo>
                      <a:pt x="1611" y="128"/>
                      <a:pt x="1582" y="121"/>
                      <a:pt x="1548" y="121"/>
                    </a:cubicBezTo>
                    <a:cubicBezTo>
                      <a:pt x="1513" y="121"/>
                      <a:pt x="1509" y="140"/>
                      <a:pt x="1506" y="157"/>
                    </a:cubicBezTo>
                    <a:cubicBezTo>
                      <a:pt x="1473" y="157"/>
                      <a:pt x="1457" y="157"/>
                      <a:pt x="1435" y="157"/>
                    </a:cubicBezTo>
                    <a:cubicBezTo>
                      <a:pt x="1423" y="157"/>
                      <a:pt x="1421" y="147"/>
                      <a:pt x="1407" y="146"/>
                    </a:cubicBezTo>
                    <a:cubicBezTo>
                      <a:pt x="1405" y="152"/>
                      <a:pt x="1403" y="166"/>
                      <a:pt x="1396" y="166"/>
                    </a:cubicBezTo>
                    <a:cubicBezTo>
                      <a:pt x="1377" y="166"/>
                      <a:pt x="1369" y="143"/>
                      <a:pt x="1369" y="130"/>
                    </a:cubicBezTo>
                    <a:cubicBezTo>
                      <a:pt x="1369" y="127"/>
                      <a:pt x="1405" y="105"/>
                      <a:pt x="1314" y="97"/>
                    </a:cubicBezTo>
                    <a:cubicBezTo>
                      <a:pt x="1303" y="96"/>
                      <a:pt x="1296" y="101"/>
                      <a:pt x="1296" y="115"/>
                    </a:cubicBezTo>
                    <a:cubicBezTo>
                      <a:pt x="1248" y="115"/>
                      <a:pt x="1248" y="115"/>
                      <a:pt x="1248" y="115"/>
                    </a:cubicBezTo>
                    <a:cubicBezTo>
                      <a:pt x="1233" y="111"/>
                      <a:pt x="1157" y="102"/>
                      <a:pt x="1147" y="86"/>
                    </a:cubicBezTo>
                    <a:cubicBezTo>
                      <a:pt x="1089" y="133"/>
                      <a:pt x="1102" y="104"/>
                      <a:pt x="1102" y="104"/>
                    </a:cubicBezTo>
                    <a:cubicBezTo>
                      <a:pt x="1116" y="87"/>
                      <a:pt x="1249" y="51"/>
                      <a:pt x="1140" y="24"/>
                    </a:cubicBezTo>
                    <a:cubicBezTo>
                      <a:pt x="1094" y="24"/>
                      <a:pt x="1094" y="24"/>
                      <a:pt x="1094" y="24"/>
                    </a:cubicBezTo>
                    <a:cubicBezTo>
                      <a:pt x="1089" y="12"/>
                      <a:pt x="1079" y="0"/>
                      <a:pt x="1060" y="0"/>
                    </a:cubicBezTo>
                    <a:cubicBezTo>
                      <a:pt x="1038" y="0"/>
                      <a:pt x="1028" y="17"/>
                      <a:pt x="1016" y="27"/>
                    </a:cubicBezTo>
                    <a:cubicBezTo>
                      <a:pt x="1008" y="33"/>
                      <a:pt x="951" y="56"/>
                      <a:pt x="956" y="35"/>
                    </a:cubicBezTo>
                    <a:cubicBezTo>
                      <a:pt x="941" y="40"/>
                      <a:pt x="879" y="44"/>
                      <a:pt x="847" y="73"/>
                    </a:cubicBezTo>
                    <a:cubicBezTo>
                      <a:pt x="840" y="79"/>
                      <a:pt x="838" y="97"/>
                      <a:pt x="828" y="97"/>
                    </a:cubicBezTo>
                    <a:cubicBezTo>
                      <a:pt x="813" y="97"/>
                      <a:pt x="758" y="92"/>
                      <a:pt x="758" y="117"/>
                    </a:cubicBezTo>
                    <a:cubicBezTo>
                      <a:pt x="758" y="122"/>
                      <a:pt x="763" y="128"/>
                      <a:pt x="765" y="135"/>
                    </a:cubicBezTo>
                    <a:cubicBezTo>
                      <a:pt x="755" y="141"/>
                      <a:pt x="752" y="135"/>
                      <a:pt x="721" y="135"/>
                    </a:cubicBezTo>
                    <a:cubicBezTo>
                      <a:pt x="695" y="170"/>
                      <a:pt x="697" y="129"/>
                      <a:pt x="691" y="121"/>
                    </a:cubicBezTo>
                    <a:cubicBezTo>
                      <a:pt x="689" y="136"/>
                      <a:pt x="679" y="142"/>
                      <a:pt x="668" y="148"/>
                    </a:cubicBezTo>
                    <a:cubicBezTo>
                      <a:pt x="671" y="160"/>
                      <a:pt x="690" y="173"/>
                      <a:pt x="677" y="188"/>
                    </a:cubicBezTo>
                    <a:cubicBezTo>
                      <a:pt x="667" y="198"/>
                      <a:pt x="695" y="230"/>
                      <a:pt x="680" y="230"/>
                    </a:cubicBezTo>
                    <a:cubicBezTo>
                      <a:pt x="662" y="230"/>
                      <a:pt x="657" y="164"/>
                      <a:pt x="657" y="150"/>
                    </a:cubicBezTo>
                    <a:cubicBezTo>
                      <a:pt x="657" y="135"/>
                      <a:pt x="681" y="129"/>
                      <a:pt x="644" y="121"/>
                    </a:cubicBezTo>
                    <a:cubicBezTo>
                      <a:pt x="625" y="118"/>
                      <a:pt x="589" y="149"/>
                      <a:pt x="589" y="166"/>
                    </a:cubicBezTo>
                    <a:cubicBezTo>
                      <a:pt x="589" y="186"/>
                      <a:pt x="598" y="199"/>
                      <a:pt x="608" y="210"/>
                    </a:cubicBezTo>
                    <a:cubicBezTo>
                      <a:pt x="633" y="248"/>
                      <a:pt x="574" y="205"/>
                      <a:pt x="552" y="200"/>
                    </a:cubicBezTo>
                    <a:cubicBezTo>
                      <a:pt x="492" y="184"/>
                      <a:pt x="512" y="204"/>
                      <a:pt x="511" y="207"/>
                    </a:cubicBezTo>
                    <a:cubicBezTo>
                      <a:pt x="509" y="241"/>
                      <a:pt x="495" y="214"/>
                      <a:pt x="487" y="214"/>
                    </a:cubicBezTo>
                    <a:cubicBezTo>
                      <a:pt x="473" y="214"/>
                      <a:pt x="445" y="233"/>
                      <a:pt x="425" y="223"/>
                    </a:cubicBezTo>
                    <a:cubicBezTo>
                      <a:pt x="415" y="197"/>
                      <a:pt x="349" y="256"/>
                      <a:pt x="333" y="256"/>
                    </a:cubicBezTo>
                    <a:cubicBezTo>
                      <a:pt x="327" y="256"/>
                      <a:pt x="320" y="252"/>
                      <a:pt x="322" y="247"/>
                    </a:cubicBezTo>
                    <a:cubicBezTo>
                      <a:pt x="329" y="229"/>
                      <a:pt x="319" y="191"/>
                      <a:pt x="300" y="249"/>
                    </a:cubicBezTo>
                    <a:cubicBezTo>
                      <a:pt x="298" y="253"/>
                      <a:pt x="306" y="255"/>
                      <a:pt x="306" y="263"/>
                    </a:cubicBezTo>
                    <a:cubicBezTo>
                      <a:pt x="306" y="278"/>
                      <a:pt x="283" y="267"/>
                      <a:pt x="271" y="271"/>
                    </a:cubicBezTo>
                    <a:cubicBezTo>
                      <a:pt x="259" y="275"/>
                      <a:pt x="265" y="318"/>
                      <a:pt x="214" y="296"/>
                    </a:cubicBezTo>
                    <a:cubicBezTo>
                      <a:pt x="214" y="313"/>
                      <a:pt x="214" y="313"/>
                      <a:pt x="214" y="313"/>
                    </a:cubicBezTo>
                    <a:cubicBezTo>
                      <a:pt x="189" y="311"/>
                      <a:pt x="192" y="284"/>
                      <a:pt x="183" y="271"/>
                    </a:cubicBezTo>
                    <a:cubicBezTo>
                      <a:pt x="202" y="271"/>
                      <a:pt x="212" y="271"/>
                      <a:pt x="230" y="276"/>
                    </a:cubicBezTo>
                    <a:cubicBezTo>
                      <a:pt x="255" y="282"/>
                      <a:pt x="304" y="251"/>
                      <a:pt x="229" y="227"/>
                    </a:cubicBezTo>
                    <a:cubicBezTo>
                      <a:pt x="208" y="220"/>
                      <a:pt x="160" y="196"/>
                      <a:pt x="145" y="196"/>
                    </a:cubicBezTo>
                    <a:cubicBezTo>
                      <a:pt x="144" y="196"/>
                      <a:pt x="144" y="195"/>
                      <a:pt x="133" y="196"/>
                    </a:cubicBezTo>
                    <a:cubicBezTo>
                      <a:pt x="127" y="200"/>
                      <a:pt x="111" y="208"/>
                      <a:pt x="111" y="219"/>
                    </a:cubicBezTo>
                    <a:cubicBezTo>
                      <a:pt x="111" y="227"/>
                      <a:pt x="127" y="226"/>
                      <a:pt x="127" y="236"/>
                    </a:cubicBezTo>
                    <a:cubicBezTo>
                      <a:pt x="127" y="244"/>
                      <a:pt x="119" y="247"/>
                      <a:pt x="119" y="255"/>
                    </a:cubicBezTo>
                    <a:cubicBezTo>
                      <a:pt x="119" y="263"/>
                      <a:pt x="128" y="268"/>
                      <a:pt x="128" y="277"/>
                    </a:cubicBezTo>
                    <a:cubicBezTo>
                      <a:pt x="128" y="282"/>
                      <a:pt x="123" y="285"/>
                      <a:pt x="123" y="290"/>
                    </a:cubicBezTo>
                    <a:cubicBezTo>
                      <a:pt x="123" y="300"/>
                      <a:pt x="136" y="302"/>
                      <a:pt x="136" y="312"/>
                    </a:cubicBezTo>
                    <a:cubicBezTo>
                      <a:pt x="136" y="315"/>
                      <a:pt x="132" y="317"/>
                      <a:pt x="131" y="318"/>
                    </a:cubicBezTo>
                    <a:cubicBezTo>
                      <a:pt x="135" y="325"/>
                      <a:pt x="145" y="327"/>
                      <a:pt x="145" y="336"/>
                    </a:cubicBezTo>
                    <a:cubicBezTo>
                      <a:pt x="145" y="351"/>
                      <a:pt x="115" y="367"/>
                      <a:pt x="106" y="379"/>
                    </a:cubicBezTo>
                    <a:cubicBezTo>
                      <a:pt x="109" y="384"/>
                      <a:pt x="114" y="387"/>
                      <a:pt x="117" y="395"/>
                    </a:cubicBezTo>
                    <a:cubicBezTo>
                      <a:pt x="111" y="398"/>
                      <a:pt x="98" y="405"/>
                      <a:pt x="92" y="405"/>
                    </a:cubicBezTo>
                    <a:cubicBezTo>
                      <a:pt x="85" y="405"/>
                      <a:pt x="80" y="402"/>
                      <a:pt x="70" y="402"/>
                    </a:cubicBezTo>
                    <a:cubicBezTo>
                      <a:pt x="61" y="402"/>
                      <a:pt x="38" y="410"/>
                      <a:pt x="45" y="417"/>
                    </a:cubicBezTo>
                    <a:cubicBezTo>
                      <a:pt x="67" y="438"/>
                      <a:pt x="56" y="446"/>
                      <a:pt x="50" y="446"/>
                    </a:cubicBezTo>
                    <a:cubicBezTo>
                      <a:pt x="42" y="446"/>
                      <a:pt x="40" y="435"/>
                      <a:pt x="33" y="435"/>
                    </a:cubicBezTo>
                    <a:cubicBezTo>
                      <a:pt x="25" y="435"/>
                      <a:pt x="15" y="455"/>
                      <a:pt x="15" y="465"/>
                    </a:cubicBezTo>
                    <a:cubicBezTo>
                      <a:pt x="15" y="483"/>
                      <a:pt x="1" y="480"/>
                      <a:pt x="0" y="496"/>
                    </a:cubicBezTo>
                    <a:cubicBezTo>
                      <a:pt x="6" y="495"/>
                      <a:pt x="11" y="495"/>
                      <a:pt x="16" y="495"/>
                    </a:cubicBezTo>
                    <a:cubicBezTo>
                      <a:pt x="24" y="495"/>
                      <a:pt x="30" y="494"/>
                      <a:pt x="39" y="494"/>
                    </a:cubicBezTo>
                    <a:cubicBezTo>
                      <a:pt x="48" y="494"/>
                      <a:pt x="52" y="510"/>
                      <a:pt x="52" y="520"/>
                    </a:cubicBezTo>
                    <a:cubicBezTo>
                      <a:pt x="52" y="526"/>
                      <a:pt x="46" y="529"/>
                      <a:pt x="46" y="535"/>
                    </a:cubicBezTo>
                    <a:cubicBezTo>
                      <a:pt x="46" y="544"/>
                      <a:pt x="54" y="550"/>
                      <a:pt x="54" y="558"/>
                    </a:cubicBezTo>
                    <a:cubicBezTo>
                      <a:pt x="54" y="563"/>
                      <a:pt x="46" y="565"/>
                      <a:pt x="44" y="568"/>
                    </a:cubicBezTo>
                    <a:cubicBezTo>
                      <a:pt x="39" y="576"/>
                      <a:pt x="37" y="583"/>
                      <a:pt x="37" y="593"/>
                    </a:cubicBezTo>
                    <a:cubicBezTo>
                      <a:pt x="37" y="606"/>
                      <a:pt x="46" y="603"/>
                      <a:pt x="56" y="603"/>
                    </a:cubicBezTo>
                    <a:cubicBezTo>
                      <a:pt x="70" y="603"/>
                      <a:pt x="77" y="597"/>
                      <a:pt x="88" y="597"/>
                    </a:cubicBezTo>
                    <a:cubicBezTo>
                      <a:pt x="99" y="597"/>
                      <a:pt x="97" y="620"/>
                      <a:pt x="108" y="620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08" y="640"/>
                      <a:pt x="109" y="641"/>
                      <a:pt x="110" y="641"/>
                    </a:cubicBezTo>
                    <a:cubicBezTo>
                      <a:pt x="112" y="644"/>
                      <a:pt x="112" y="644"/>
                      <a:pt x="112" y="644"/>
                    </a:cubicBezTo>
                    <a:cubicBezTo>
                      <a:pt x="114" y="644"/>
                      <a:pt x="120" y="642"/>
                      <a:pt x="123" y="641"/>
                    </a:cubicBezTo>
                    <a:cubicBezTo>
                      <a:pt x="132" y="639"/>
                      <a:pt x="133" y="627"/>
                      <a:pt x="143" y="627"/>
                    </a:cubicBezTo>
                    <a:cubicBezTo>
                      <a:pt x="151" y="627"/>
                      <a:pt x="171" y="660"/>
                      <a:pt x="177" y="660"/>
                    </a:cubicBezTo>
                    <a:cubicBezTo>
                      <a:pt x="184" y="660"/>
                      <a:pt x="205" y="651"/>
                      <a:pt x="208" y="647"/>
                    </a:cubicBezTo>
                    <a:cubicBezTo>
                      <a:pt x="207" y="647"/>
                      <a:pt x="196" y="645"/>
                      <a:pt x="196" y="645"/>
                    </a:cubicBezTo>
                    <a:cubicBezTo>
                      <a:pt x="194" y="645"/>
                      <a:pt x="189" y="644"/>
                      <a:pt x="189" y="638"/>
                    </a:cubicBezTo>
                    <a:cubicBezTo>
                      <a:pt x="189" y="635"/>
                      <a:pt x="221" y="623"/>
                      <a:pt x="233" y="619"/>
                    </a:cubicBezTo>
                    <a:cubicBezTo>
                      <a:pt x="233" y="619"/>
                      <a:pt x="227" y="625"/>
                      <a:pt x="225" y="626"/>
                    </a:cubicBezTo>
                    <a:cubicBezTo>
                      <a:pt x="226" y="629"/>
                      <a:pt x="237" y="641"/>
                      <a:pt x="211" y="647"/>
                    </a:cubicBezTo>
                    <a:cubicBezTo>
                      <a:pt x="223" y="673"/>
                      <a:pt x="273" y="669"/>
                      <a:pt x="273" y="704"/>
                    </a:cubicBezTo>
                    <a:cubicBezTo>
                      <a:pt x="275" y="703"/>
                      <a:pt x="275" y="703"/>
                      <a:pt x="275" y="703"/>
                    </a:cubicBezTo>
                    <a:cubicBezTo>
                      <a:pt x="278" y="702"/>
                      <a:pt x="280" y="701"/>
                      <a:pt x="284" y="701"/>
                    </a:cubicBezTo>
                    <a:cubicBezTo>
                      <a:pt x="298" y="701"/>
                      <a:pt x="297" y="710"/>
                      <a:pt x="302" y="719"/>
                    </a:cubicBezTo>
                    <a:cubicBezTo>
                      <a:pt x="303" y="721"/>
                      <a:pt x="312" y="726"/>
                      <a:pt x="312" y="726"/>
                    </a:cubicBezTo>
                    <a:cubicBezTo>
                      <a:pt x="320" y="729"/>
                      <a:pt x="322" y="742"/>
                      <a:pt x="335" y="742"/>
                    </a:cubicBezTo>
                    <a:cubicBezTo>
                      <a:pt x="344" y="742"/>
                      <a:pt x="344" y="734"/>
                      <a:pt x="350" y="732"/>
                    </a:cubicBezTo>
                    <a:cubicBezTo>
                      <a:pt x="354" y="731"/>
                      <a:pt x="353" y="731"/>
                      <a:pt x="357" y="731"/>
                    </a:cubicBezTo>
                    <a:cubicBezTo>
                      <a:pt x="358" y="733"/>
                      <a:pt x="358" y="737"/>
                      <a:pt x="360" y="739"/>
                    </a:cubicBezTo>
                    <a:cubicBezTo>
                      <a:pt x="359" y="739"/>
                      <a:pt x="360" y="740"/>
                      <a:pt x="360" y="741"/>
                    </a:cubicBezTo>
                    <a:cubicBezTo>
                      <a:pt x="366" y="742"/>
                      <a:pt x="366" y="742"/>
                      <a:pt x="366" y="742"/>
                    </a:cubicBezTo>
                    <a:cubicBezTo>
                      <a:pt x="371" y="735"/>
                      <a:pt x="371" y="724"/>
                      <a:pt x="378" y="721"/>
                    </a:cubicBezTo>
                    <a:cubicBezTo>
                      <a:pt x="366" y="714"/>
                      <a:pt x="348" y="688"/>
                      <a:pt x="348" y="673"/>
                    </a:cubicBezTo>
                    <a:cubicBezTo>
                      <a:pt x="348" y="668"/>
                      <a:pt x="338" y="662"/>
                      <a:pt x="338" y="655"/>
                    </a:cubicBezTo>
                    <a:cubicBezTo>
                      <a:pt x="338" y="653"/>
                      <a:pt x="347" y="637"/>
                      <a:pt x="349" y="634"/>
                    </a:cubicBezTo>
                    <a:cubicBezTo>
                      <a:pt x="351" y="635"/>
                      <a:pt x="365" y="628"/>
                      <a:pt x="366" y="627"/>
                    </a:cubicBezTo>
                    <a:cubicBezTo>
                      <a:pt x="377" y="623"/>
                      <a:pt x="384" y="620"/>
                      <a:pt x="399" y="620"/>
                    </a:cubicBezTo>
                    <a:cubicBezTo>
                      <a:pt x="423" y="620"/>
                      <a:pt x="427" y="631"/>
                      <a:pt x="436" y="645"/>
                    </a:cubicBezTo>
                    <a:cubicBezTo>
                      <a:pt x="429" y="650"/>
                      <a:pt x="420" y="645"/>
                      <a:pt x="412" y="645"/>
                    </a:cubicBezTo>
                    <a:cubicBezTo>
                      <a:pt x="400" y="645"/>
                      <a:pt x="383" y="656"/>
                      <a:pt x="381" y="656"/>
                    </a:cubicBezTo>
                    <a:cubicBezTo>
                      <a:pt x="382" y="665"/>
                      <a:pt x="389" y="664"/>
                      <a:pt x="391" y="669"/>
                    </a:cubicBezTo>
                    <a:cubicBezTo>
                      <a:pt x="400" y="684"/>
                      <a:pt x="412" y="690"/>
                      <a:pt x="412" y="707"/>
                    </a:cubicBezTo>
                    <a:cubicBezTo>
                      <a:pt x="415" y="705"/>
                      <a:pt x="424" y="701"/>
                      <a:pt x="427" y="700"/>
                    </a:cubicBezTo>
                    <a:cubicBezTo>
                      <a:pt x="427" y="707"/>
                      <a:pt x="434" y="710"/>
                      <a:pt x="434" y="717"/>
                    </a:cubicBezTo>
                    <a:cubicBezTo>
                      <a:pt x="421" y="717"/>
                      <a:pt x="421" y="717"/>
                      <a:pt x="421" y="717"/>
                    </a:cubicBezTo>
                    <a:cubicBezTo>
                      <a:pt x="417" y="717"/>
                      <a:pt x="413" y="721"/>
                      <a:pt x="412" y="728"/>
                    </a:cubicBezTo>
                    <a:cubicBezTo>
                      <a:pt x="421" y="729"/>
                      <a:pt x="428" y="738"/>
                      <a:pt x="428" y="746"/>
                    </a:cubicBezTo>
                    <a:cubicBezTo>
                      <a:pt x="428" y="751"/>
                      <a:pt x="424" y="753"/>
                      <a:pt x="424" y="757"/>
                    </a:cubicBezTo>
                    <a:cubicBezTo>
                      <a:pt x="424" y="761"/>
                      <a:pt x="428" y="765"/>
                      <a:pt x="429" y="766"/>
                    </a:cubicBezTo>
                    <a:cubicBezTo>
                      <a:pt x="429" y="762"/>
                      <a:pt x="434" y="762"/>
                      <a:pt x="438" y="761"/>
                    </a:cubicBezTo>
                    <a:cubicBezTo>
                      <a:pt x="443" y="759"/>
                      <a:pt x="442" y="757"/>
                      <a:pt x="447" y="755"/>
                    </a:cubicBezTo>
                    <a:cubicBezTo>
                      <a:pt x="455" y="752"/>
                      <a:pt x="460" y="754"/>
                      <a:pt x="466" y="749"/>
                    </a:cubicBezTo>
                    <a:cubicBezTo>
                      <a:pt x="476" y="755"/>
                      <a:pt x="482" y="755"/>
                      <a:pt x="491" y="758"/>
                    </a:cubicBezTo>
                    <a:cubicBezTo>
                      <a:pt x="502" y="762"/>
                      <a:pt x="505" y="772"/>
                      <a:pt x="518" y="772"/>
                    </a:cubicBezTo>
                    <a:cubicBezTo>
                      <a:pt x="518" y="774"/>
                      <a:pt x="521" y="775"/>
                      <a:pt x="522" y="777"/>
                    </a:cubicBezTo>
                    <a:cubicBezTo>
                      <a:pt x="523" y="781"/>
                      <a:pt x="522" y="787"/>
                      <a:pt x="524" y="793"/>
                    </a:cubicBezTo>
                    <a:cubicBezTo>
                      <a:pt x="529" y="787"/>
                      <a:pt x="533" y="795"/>
                      <a:pt x="537" y="795"/>
                    </a:cubicBezTo>
                    <a:cubicBezTo>
                      <a:pt x="542" y="795"/>
                      <a:pt x="544" y="791"/>
                      <a:pt x="547" y="788"/>
                    </a:cubicBezTo>
                    <a:cubicBezTo>
                      <a:pt x="551" y="784"/>
                      <a:pt x="556" y="784"/>
                      <a:pt x="559" y="781"/>
                    </a:cubicBezTo>
                    <a:cubicBezTo>
                      <a:pt x="567" y="773"/>
                      <a:pt x="568" y="762"/>
                      <a:pt x="579" y="762"/>
                    </a:cubicBezTo>
                    <a:cubicBezTo>
                      <a:pt x="583" y="762"/>
                      <a:pt x="582" y="764"/>
                      <a:pt x="586" y="764"/>
                    </a:cubicBezTo>
                    <a:cubicBezTo>
                      <a:pt x="587" y="769"/>
                      <a:pt x="597" y="765"/>
                      <a:pt x="600" y="765"/>
                    </a:cubicBezTo>
                    <a:cubicBezTo>
                      <a:pt x="604" y="765"/>
                      <a:pt x="605" y="770"/>
                      <a:pt x="608" y="770"/>
                    </a:cubicBezTo>
                    <a:cubicBezTo>
                      <a:pt x="617" y="770"/>
                      <a:pt x="624" y="765"/>
                      <a:pt x="627" y="759"/>
                    </a:cubicBezTo>
                    <a:cubicBezTo>
                      <a:pt x="628" y="760"/>
                      <a:pt x="629" y="759"/>
                      <a:pt x="630" y="759"/>
                    </a:cubicBezTo>
                    <a:cubicBezTo>
                      <a:pt x="634" y="759"/>
                      <a:pt x="636" y="749"/>
                      <a:pt x="645" y="749"/>
                    </a:cubicBezTo>
                    <a:cubicBezTo>
                      <a:pt x="654" y="749"/>
                      <a:pt x="644" y="772"/>
                      <a:pt x="654" y="772"/>
                    </a:cubicBezTo>
                    <a:cubicBezTo>
                      <a:pt x="664" y="772"/>
                      <a:pt x="668" y="764"/>
                      <a:pt x="677" y="764"/>
                    </a:cubicBezTo>
                    <a:cubicBezTo>
                      <a:pt x="682" y="764"/>
                      <a:pt x="686" y="764"/>
                      <a:pt x="692" y="765"/>
                    </a:cubicBezTo>
                    <a:cubicBezTo>
                      <a:pt x="692" y="763"/>
                      <a:pt x="692" y="763"/>
                      <a:pt x="692" y="763"/>
                    </a:cubicBezTo>
                    <a:cubicBezTo>
                      <a:pt x="690" y="753"/>
                      <a:pt x="688" y="750"/>
                      <a:pt x="677" y="748"/>
                    </a:cubicBezTo>
                    <a:cubicBezTo>
                      <a:pt x="678" y="739"/>
                      <a:pt x="687" y="719"/>
                      <a:pt x="694" y="719"/>
                    </a:cubicBezTo>
                    <a:cubicBezTo>
                      <a:pt x="735" y="719"/>
                      <a:pt x="763" y="698"/>
                      <a:pt x="763" y="649"/>
                    </a:cubicBezTo>
                    <a:cubicBezTo>
                      <a:pt x="785" y="645"/>
                      <a:pt x="787" y="618"/>
                      <a:pt x="800" y="620"/>
                    </a:cubicBezTo>
                    <a:cubicBezTo>
                      <a:pt x="836" y="624"/>
                      <a:pt x="822" y="600"/>
                      <a:pt x="829" y="593"/>
                    </a:cubicBezTo>
                    <a:cubicBezTo>
                      <a:pt x="847" y="578"/>
                      <a:pt x="873" y="578"/>
                      <a:pt x="895" y="565"/>
                    </a:cubicBezTo>
                    <a:cubicBezTo>
                      <a:pt x="898" y="563"/>
                      <a:pt x="906" y="554"/>
                      <a:pt x="913" y="554"/>
                    </a:cubicBezTo>
                    <a:cubicBezTo>
                      <a:pt x="924" y="554"/>
                      <a:pt x="943" y="567"/>
                      <a:pt x="961" y="567"/>
                    </a:cubicBezTo>
                    <a:cubicBezTo>
                      <a:pt x="986" y="567"/>
                      <a:pt x="981" y="534"/>
                      <a:pt x="994" y="534"/>
                    </a:cubicBezTo>
                    <a:cubicBezTo>
                      <a:pt x="1002" y="534"/>
                      <a:pt x="1029" y="538"/>
                      <a:pt x="1032" y="545"/>
                    </a:cubicBezTo>
                    <a:cubicBezTo>
                      <a:pt x="1042" y="573"/>
                      <a:pt x="1060" y="558"/>
                      <a:pt x="1072" y="558"/>
                    </a:cubicBezTo>
                    <a:cubicBezTo>
                      <a:pt x="1099" y="558"/>
                      <a:pt x="1107" y="580"/>
                      <a:pt x="1135" y="580"/>
                    </a:cubicBezTo>
                    <a:cubicBezTo>
                      <a:pt x="1160" y="580"/>
                      <a:pt x="1192" y="557"/>
                      <a:pt x="1224" y="569"/>
                    </a:cubicBezTo>
                    <a:cubicBezTo>
                      <a:pt x="1266" y="586"/>
                      <a:pt x="1245" y="512"/>
                      <a:pt x="1301" y="512"/>
                    </a:cubicBezTo>
                    <a:cubicBezTo>
                      <a:pt x="1340" y="512"/>
                      <a:pt x="1339" y="543"/>
                      <a:pt x="1354" y="567"/>
                    </a:cubicBezTo>
                    <a:cubicBezTo>
                      <a:pt x="1360" y="576"/>
                      <a:pt x="1379" y="577"/>
                      <a:pt x="1387" y="585"/>
                    </a:cubicBezTo>
                    <a:cubicBezTo>
                      <a:pt x="1393" y="590"/>
                      <a:pt x="1398" y="607"/>
                      <a:pt x="1411" y="607"/>
                    </a:cubicBezTo>
                    <a:cubicBezTo>
                      <a:pt x="1426" y="607"/>
                      <a:pt x="1428" y="593"/>
                      <a:pt x="1446" y="593"/>
                    </a:cubicBezTo>
                    <a:cubicBezTo>
                      <a:pt x="1446" y="604"/>
                      <a:pt x="1446" y="604"/>
                      <a:pt x="1446" y="604"/>
                    </a:cubicBezTo>
                    <a:cubicBezTo>
                      <a:pt x="1437" y="614"/>
                      <a:pt x="1433" y="638"/>
                      <a:pt x="1422" y="644"/>
                    </a:cubicBezTo>
                    <a:cubicBezTo>
                      <a:pt x="1412" y="650"/>
                      <a:pt x="1394" y="651"/>
                      <a:pt x="1400" y="655"/>
                    </a:cubicBezTo>
                    <a:cubicBezTo>
                      <a:pt x="1415" y="665"/>
                      <a:pt x="1398" y="684"/>
                      <a:pt x="1398" y="6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" name="Freeform 147"/>
              <p:cNvSpPr>
                <a:spLocks/>
              </p:cNvSpPr>
              <p:nvPr/>
            </p:nvSpPr>
            <p:spPr bwMode="auto">
              <a:xfrm>
                <a:off x="5614988" y="1879600"/>
                <a:ext cx="1023938" cy="646113"/>
              </a:xfrm>
              <a:custGeom>
                <a:avLst/>
                <a:gdLst/>
                <a:ahLst/>
                <a:cxnLst>
                  <a:cxn ang="0">
                    <a:pos x="585" y="307"/>
                  </a:cxn>
                  <a:cxn ang="0">
                    <a:pos x="573" y="287"/>
                  </a:cxn>
                  <a:cxn ang="0">
                    <a:pos x="614" y="256"/>
                  </a:cxn>
                  <a:cxn ang="0">
                    <a:pos x="588" y="246"/>
                  </a:cxn>
                  <a:cxn ang="0">
                    <a:pos x="570" y="255"/>
                  </a:cxn>
                  <a:cxn ang="0">
                    <a:pos x="552" y="236"/>
                  </a:cxn>
                  <a:cxn ang="0">
                    <a:pos x="590" y="209"/>
                  </a:cxn>
                  <a:cxn ang="0">
                    <a:pos x="606" y="212"/>
                  </a:cxn>
                  <a:cxn ang="0">
                    <a:pos x="634" y="216"/>
                  </a:cxn>
                  <a:cxn ang="0">
                    <a:pos x="648" y="231"/>
                  </a:cxn>
                  <a:cxn ang="0">
                    <a:pos x="648" y="248"/>
                  </a:cxn>
                  <a:cxn ang="0">
                    <a:pos x="666" y="254"/>
                  </a:cxn>
                  <a:cxn ang="0">
                    <a:pos x="659" y="264"/>
                  </a:cxn>
                  <a:cxn ang="0">
                    <a:pos x="665" y="275"/>
                  </a:cxn>
                  <a:cxn ang="0">
                    <a:pos x="664" y="290"/>
                  </a:cxn>
                  <a:cxn ang="0">
                    <a:pos x="668" y="295"/>
                  </a:cxn>
                  <a:cxn ang="0">
                    <a:pos x="690" y="286"/>
                  </a:cxn>
                  <a:cxn ang="0">
                    <a:pos x="683" y="232"/>
                  </a:cxn>
                  <a:cxn ang="0">
                    <a:pos x="688" y="210"/>
                  </a:cxn>
                  <a:cxn ang="0">
                    <a:pos x="721" y="172"/>
                  </a:cxn>
                  <a:cxn ang="0">
                    <a:pos x="745" y="132"/>
                  </a:cxn>
                  <a:cxn ang="0">
                    <a:pos x="769" y="81"/>
                  </a:cxn>
                  <a:cxn ang="0">
                    <a:pos x="710" y="73"/>
                  </a:cxn>
                  <a:cxn ang="0">
                    <a:pos x="624" y="0"/>
                  </a:cxn>
                  <a:cxn ang="0">
                    <a:pos x="458" y="68"/>
                  </a:cxn>
                  <a:cxn ang="0">
                    <a:pos x="355" y="33"/>
                  </a:cxn>
                  <a:cxn ang="0">
                    <a:pos x="284" y="55"/>
                  </a:cxn>
                  <a:cxn ang="0">
                    <a:pos x="218" y="53"/>
                  </a:cxn>
                  <a:cxn ang="0">
                    <a:pos x="123" y="108"/>
                  </a:cxn>
                  <a:cxn ang="0">
                    <a:pos x="17" y="207"/>
                  </a:cxn>
                  <a:cxn ang="0">
                    <a:pos x="15" y="251"/>
                  </a:cxn>
                  <a:cxn ang="0">
                    <a:pos x="25" y="261"/>
                  </a:cxn>
                  <a:cxn ang="0">
                    <a:pos x="50" y="280"/>
                  </a:cxn>
                  <a:cxn ang="0">
                    <a:pos x="83" y="284"/>
                  </a:cxn>
                  <a:cxn ang="0">
                    <a:pos x="73" y="317"/>
                  </a:cxn>
                  <a:cxn ang="0">
                    <a:pos x="63" y="326"/>
                  </a:cxn>
                  <a:cxn ang="0">
                    <a:pos x="73" y="343"/>
                  </a:cxn>
                  <a:cxn ang="0">
                    <a:pos x="110" y="357"/>
                  </a:cxn>
                  <a:cxn ang="0">
                    <a:pos x="132" y="373"/>
                  </a:cxn>
                  <a:cxn ang="0">
                    <a:pos x="160" y="384"/>
                  </a:cxn>
                  <a:cxn ang="0">
                    <a:pos x="186" y="382"/>
                  </a:cxn>
                  <a:cxn ang="0">
                    <a:pos x="210" y="381"/>
                  </a:cxn>
                  <a:cxn ang="0">
                    <a:pos x="255" y="372"/>
                  </a:cxn>
                  <a:cxn ang="0">
                    <a:pos x="275" y="366"/>
                  </a:cxn>
                  <a:cxn ang="0">
                    <a:pos x="282" y="362"/>
                  </a:cxn>
                  <a:cxn ang="0">
                    <a:pos x="316" y="400"/>
                  </a:cxn>
                  <a:cxn ang="0">
                    <a:pos x="306" y="439"/>
                  </a:cxn>
                  <a:cxn ang="0">
                    <a:pos x="324" y="450"/>
                  </a:cxn>
                  <a:cxn ang="0">
                    <a:pos x="346" y="467"/>
                  </a:cxn>
                  <a:cxn ang="0">
                    <a:pos x="351" y="472"/>
                  </a:cxn>
                  <a:cxn ang="0">
                    <a:pos x="353" y="457"/>
                  </a:cxn>
                  <a:cxn ang="0">
                    <a:pos x="379" y="454"/>
                  </a:cxn>
                  <a:cxn ang="0">
                    <a:pos x="416" y="453"/>
                  </a:cxn>
                  <a:cxn ang="0">
                    <a:pos x="431" y="470"/>
                  </a:cxn>
                  <a:cxn ang="0">
                    <a:pos x="454" y="486"/>
                  </a:cxn>
                  <a:cxn ang="0">
                    <a:pos x="476" y="470"/>
                  </a:cxn>
                  <a:cxn ang="0">
                    <a:pos x="503" y="455"/>
                  </a:cxn>
                  <a:cxn ang="0">
                    <a:pos x="552" y="439"/>
                  </a:cxn>
                  <a:cxn ang="0">
                    <a:pos x="576" y="406"/>
                  </a:cxn>
                  <a:cxn ang="0">
                    <a:pos x="604" y="355"/>
                  </a:cxn>
                  <a:cxn ang="0">
                    <a:pos x="586" y="307"/>
                  </a:cxn>
                </a:cxnLst>
                <a:rect l="0" t="0" r="r" b="b"/>
                <a:pathLst>
                  <a:path w="769" h="486">
                    <a:moveTo>
                      <a:pt x="586" y="307"/>
                    </a:moveTo>
                    <a:cubicBezTo>
                      <a:pt x="585" y="307"/>
                      <a:pt x="585" y="307"/>
                      <a:pt x="585" y="307"/>
                    </a:cubicBezTo>
                    <a:cubicBezTo>
                      <a:pt x="585" y="307"/>
                      <a:pt x="585" y="300"/>
                      <a:pt x="585" y="298"/>
                    </a:cubicBezTo>
                    <a:cubicBezTo>
                      <a:pt x="582" y="298"/>
                      <a:pt x="573" y="294"/>
                      <a:pt x="573" y="287"/>
                    </a:cubicBezTo>
                    <a:cubicBezTo>
                      <a:pt x="573" y="282"/>
                      <a:pt x="581" y="282"/>
                      <a:pt x="582" y="276"/>
                    </a:cubicBezTo>
                    <a:cubicBezTo>
                      <a:pt x="586" y="264"/>
                      <a:pt x="605" y="264"/>
                      <a:pt x="614" y="256"/>
                    </a:cubicBezTo>
                    <a:cubicBezTo>
                      <a:pt x="611" y="251"/>
                      <a:pt x="604" y="256"/>
                      <a:pt x="598" y="252"/>
                    </a:cubicBezTo>
                    <a:cubicBezTo>
                      <a:pt x="595" y="250"/>
                      <a:pt x="593" y="246"/>
                      <a:pt x="588" y="246"/>
                    </a:cubicBezTo>
                    <a:cubicBezTo>
                      <a:pt x="585" y="246"/>
                      <a:pt x="585" y="256"/>
                      <a:pt x="582" y="256"/>
                    </a:cubicBezTo>
                    <a:cubicBezTo>
                      <a:pt x="578" y="256"/>
                      <a:pt x="574" y="257"/>
                      <a:pt x="570" y="255"/>
                    </a:cubicBezTo>
                    <a:cubicBezTo>
                      <a:pt x="565" y="252"/>
                      <a:pt x="567" y="247"/>
                      <a:pt x="562" y="243"/>
                    </a:cubicBezTo>
                    <a:cubicBezTo>
                      <a:pt x="560" y="242"/>
                      <a:pt x="552" y="240"/>
                      <a:pt x="552" y="236"/>
                    </a:cubicBezTo>
                    <a:cubicBezTo>
                      <a:pt x="552" y="227"/>
                      <a:pt x="565" y="230"/>
                      <a:pt x="571" y="225"/>
                    </a:cubicBezTo>
                    <a:cubicBezTo>
                      <a:pt x="577" y="221"/>
                      <a:pt x="587" y="215"/>
                      <a:pt x="590" y="209"/>
                    </a:cubicBezTo>
                    <a:cubicBezTo>
                      <a:pt x="591" y="208"/>
                      <a:pt x="593" y="203"/>
                      <a:pt x="597" y="203"/>
                    </a:cubicBezTo>
                    <a:cubicBezTo>
                      <a:pt x="601" y="203"/>
                      <a:pt x="606" y="209"/>
                      <a:pt x="606" y="212"/>
                    </a:cubicBezTo>
                    <a:cubicBezTo>
                      <a:pt x="606" y="219"/>
                      <a:pt x="597" y="222"/>
                      <a:pt x="597" y="230"/>
                    </a:cubicBezTo>
                    <a:cubicBezTo>
                      <a:pt x="610" y="230"/>
                      <a:pt x="620" y="216"/>
                      <a:pt x="634" y="216"/>
                    </a:cubicBezTo>
                    <a:cubicBezTo>
                      <a:pt x="639" y="216"/>
                      <a:pt x="641" y="221"/>
                      <a:pt x="648" y="221"/>
                    </a:cubicBezTo>
                    <a:cubicBezTo>
                      <a:pt x="646" y="226"/>
                      <a:pt x="648" y="226"/>
                      <a:pt x="648" y="231"/>
                    </a:cubicBezTo>
                    <a:cubicBezTo>
                      <a:pt x="648" y="235"/>
                      <a:pt x="643" y="235"/>
                      <a:pt x="643" y="240"/>
                    </a:cubicBezTo>
                    <a:cubicBezTo>
                      <a:pt x="643" y="242"/>
                      <a:pt x="645" y="248"/>
                      <a:pt x="648" y="248"/>
                    </a:cubicBezTo>
                    <a:cubicBezTo>
                      <a:pt x="649" y="248"/>
                      <a:pt x="651" y="245"/>
                      <a:pt x="654" y="245"/>
                    </a:cubicBezTo>
                    <a:cubicBezTo>
                      <a:pt x="659" y="245"/>
                      <a:pt x="666" y="249"/>
                      <a:pt x="666" y="254"/>
                    </a:cubicBezTo>
                    <a:cubicBezTo>
                      <a:pt x="666" y="257"/>
                      <a:pt x="662" y="260"/>
                      <a:pt x="659" y="260"/>
                    </a:cubicBezTo>
                    <a:cubicBezTo>
                      <a:pt x="659" y="264"/>
                      <a:pt x="659" y="264"/>
                      <a:pt x="659" y="264"/>
                    </a:cubicBezTo>
                    <a:cubicBezTo>
                      <a:pt x="660" y="265"/>
                      <a:pt x="660" y="267"/>
                      <a:pt x="663" y="268"/>
                    </a:cubicBezTo>
                    <a:cubicBezTo>
                      <a:pt x="663" y="270"/>
                      <a:pt x="665" y="272"/>
                      <a:pt x="665" y="275"/>
                    </a:cubicBezTo>
                    <a:cubicBezTo>
                      <a:pt x="665" y="276"/>
                      <a:pt x="661" y="282"/>
                      <a:pt x="661" y="285"/>
                    </a:cubicBezTo>
                    <a:cubicBezTo>
                      <a:pt x="661" y="287"/>
                      <a:pt x="661" y="289"/>
                      <a:pt x="664" y="290"/>
                    </a:cubicBezTo>
                    <a:cubicBezTo>
                      <a:pt x="663" y="292"/>
                      <a:pt x="661" y="293"/>
                      <a:pt x="661" y="295"/>
                    </a:cubicBezTo>
                    <a:cubicBezTo>
                      <a:pt x="668" y="295"/>
                      <a:pt x="668" y="295"/>
                      <a:pt x="668" y="295"/>
                    </a:cubicBezTo>
                    <a:cubicBezTo>
                      <a:pt x="670" y="293"/>
                      <a:pt x="671" y="293"/>
                      <a:pt x="676" y="291"/>
                    </a:cubicBezTo>
                    <a:cubicBezTo>
                      <a:pt x="676" y="287"/>
                      <a:pt x="687" y="287"/>
                      <a:pt x="690" y="286"/>
                    </a:cubicBezTo>
                    <a:cubicBezTo>
                      <a:pt x="696" y="284"/>
                      <a:pt x="699" y="279"/>
                      <a:pt x="699" y="269"/>
                    </a:cubicBezTo>
                    <a:cubicBezTo>
                      <a:pt x="699" y="252"/>
                      <a:pt x="692" y="242"/>
                      <a:pt x="683" y="232"/>
                    </a:cubicBezTo>
                    <a:cubicBezTo>
                      <a:pt x="679" y="228"/>
                      <a:pt x="674" y="224"/>
                      <a:pt x="675" y="217"/>
                    </a:cubicBezTo>
                    <a:cubicBezTo>
                      <a:pt x="680" y="217"/>
                      <a:pt x="685" y="214"/>
                      <a:pt x="688" y="210"/>
                    </a:cubicBezTo>
                    <a:cubicBezTo>
                      <a:pt x="691" y="207"/>
                      <a:pt x="699" y="203"/>
                      <a:pt x="701" y="199"/>
                    </a:cubicBezTo>
                    <a:cubicBezTo>
                      <a:pt x="707" y="187"/>
                      <a:pt x="710" y="180"/>
                      <a:pt x="721" y="172"/>
                    </a:cubicBezTo>
                    <a:cubicBezTo>
                      <a:pt x="721" y="172"/>
                      <a:pt x="738" y="153"/>
                      <a:pt x="723" y="143"/>
                    </a:cubicBezTo>
                    <a:cubicBezTo>
                      <a:pt x="717" y="139"/>
                      <a:pt x="735" y="138"/>
                      <a:pt x="745" y="132"/>
                    </a:cubicBezTo>
                    <a:cubicBezTo>
                      <a:pt x="756" y="126"/>
                      <a:pt x="760" y="102"/>
                      <a:pt x="769" y="92"/>
                    </a:cubicBezTo>
                    <a:cubicBezTo>
                      <a:pt x="769" y="81"/>
                      <a:pt x="769" y="81"/>
                      <a:pt x="769" y="81"/>
                    </a:cubicBezTo>
                    <a:cubicBezTo>
                      <a:pt x="751" y="81"/>
                      <a:pt x="749" y="95"/>
                      <a:pt x="734" y="95"/>
                    </a:cubicBezTo>
                    <a:cubicBezTo>
                      <a:pt x="721" y="95"/>
                      <a:pt x="716" y="78"/>
                      <a:pt x="710" y="73"/>
                    </a:cubicBezTo>
                    <a:cubicBezTo>
                      <a:pt x="702" y="65"/>
                      <a:pt x="683" y="64"/>
                      <a:pt x="677" y="55"/>
                    </a:cubicBezTo>
                    <a:cubicBezTo>
                      <a:pt x="662" y="31"/>
                      <a:pt x="663" y="0"/>
                      <a:pt x="624" y="0"/>
                    </a:cubicBezTo>
                    <a:cubicBezTo>
                      <a:pt x="568" y="0"/>
                      <a:pt x="589" y="74"/>
                      <a:pt x="547" y="57"/>
                    </a:cubicBezTo>
                    <a:cubicBezTo>
                      <a:pt x="515" y="45"/>
                      <a:pt x="483" y="68"/>
                      <a:pt x="458" y="68"/>
                    </a:cubicBezTo>
                    <a:cubicBezTo>
                      <a:pt x="430" y="68"/>
                      <a:pt x="422" y="46"/>
                      <a:pt x="395" y="46"/>
                    </a:cubicBezTo>
                    <a:cubicBezTo>
                      <a:pt x="383" y="46"/>
                      <a:pt x="365" y="61"/>
                      <a:pt x="355" y="33"/>
                    </a:cubicBezTo>
                    <a:cubicBezTo>
                      <a:pt x="352" y="26"/>
                      <a:pt x="325" y="22"/>
                      <a:pt x="317" y="22"/>
                    </a:cubicBezTo>
                    <a:cubicBezTo>
                      <a:pt x="304" y="22"/>
                      <a:pt x="309" y="55"/>
                      <a:pt x="284" y="55"/>
                    </a:cubicBezTo>
                    <a:cubicBezTo>
                      <a:pt x="266" y="55"/>
                      <a:pt x="247" y="42"/>
                      <a:pt x="236" y="42"/>
                    </a:cubicBezTo>
                    <a:cubicBezTo>
                      <a:pt x="229" y="42"/>
                      <a:pt x="221" y="51"/>
                      <a:pt x="218" y="53"/>
                    </a:cubicBezTo>
                    <a:cubicBezTo>
                      <a:pt x="196" y="66"/>
                      <a:pt x="170" y="66"/>
                      <a:pt x="152" y="81"/>
                    </a:cubicBezTo>
                    <a:cubicBezTo>
                      <a:pt x="145" y="88"/>
                      <a:pt x="159" y="112"/>
                      <a:pt x="123" y="108"/>
                    </a:cubicBezTo>
                    <a:cubicBezTo>
                      <a:pt x="110" y="106"/>
                      <a:pt x="108" y="133"/>
                      <a:pt x="86" y="137"/>
                    </a:cubicBezTo>
                    <a:cubicBezTo>
                      <a:pt x="86" y="186"/>
                      <a:pt x="58" y="207"/>
                      <a:pt x="17" y="207"/>
                    </a:cubicBezTo>
                    <a:cubicBezTo>
                      <a:pt x="10" y="207"/>
                      <a:pt x="1" y="227"/>
                      <a:pt x="0" y="236"/>
                    </a:cubicBezTo>
                    <a:cubicBezTo>
                      <a:pt x="11" y="238"/>
                      <a:pt x="13" y="241"/>
                      <a:pt x="15" y="251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61"/>
                      <a:pt x="19" y="259"/>
                      <a:pt x="25" y="261"/>
                    </a:cubicBezTo>
                    <a:cubicBezTo>
                      <a:pt x="30" y="262"/>
                      <a:pt x="28" y="268"/>
                      <a:pt x="31" y="271"/>
                    </a:cubicBezTo>
                    <a:cubicBezTo>
                      <a:pt x="37" y="277"/>
                      <a:pt x="42" y="277"/>
                      <a:pt x="50" y="280"/>
                    </a:cubicBezTo>
                    <a:cubicBezTo>
                      <a:pt x="58" y="279"/>
                      <a:pt x="61" y="272"/>
                      <a:pt x="69" y="272"/>
                    </a:cubicBezTo>
                    <a:cubicBezTo>
                      <a:pt x="73" y="272"/>
                      <a:pt x="83" y="280"/>
                      <a:pt x="83" y="284"/>
                    </a:cubicBezTo>
                    <a:cubicBezTo>
                      <a:pt x="83" y="296"/>
                      <a:pt x="66" y="294"/>
                      <a:pt x="66" y="306"/>
                    </a:cubicBezTo>
                    <a:cubicBezTo>
                      <a:pt x="66" y="311"/>
                      <a:pt x="73" y="312"/>
                      <a:pt x="73" y="317"/>
                    </a:cubicBezTo>
                    <a:cubicBezTo>
                      <a:pt x="73" y="323"/>
                      <a:pt x="68" y="322"/>
                      <a:pt x="63" y="322"/>
                    </a:cubicBezTo>
                    <a:cubicBezTo>
                      <a:pt x="63" y="326"/>
                      <a:pt x="63" y="326"/>
                      <a:pt x="63" y="326"/>
                    </a:cubicBezTo>
                    <a:cubicBezTo>
                      <a:pt x="64" y="331"/>
                      <a:pt x="64" y="335"/>
                      <a:pt x="65" y="340"/>
                    </a:cubicBezTo>
                    <a:cubicBezTo>
                      <a:pt x="66" y="343"/>
                      <a:pt x="71" y="342"/>
                      <a:pt x="73" y="343"/>
                    </a:cubicBezTo>
                    <a:cubicBezTo>
                      <a:pt x="80" y="345"/>
                      <a:pt x="83" y="351"/>
                      <a:pt x="91" y="353"/>
                    </a:cubicBezTo>
                    <a:cubicBezTo>
                      <a:pt x="100" y="355"/>
                      <a:pt x="105" y="352"/>
                      <a:pt x="110" y="357"/>
                    </a:cubicBezTo>
                    <a:cubicBezTo>
                      <a:pt x="116" y="363"/>
                      <a:pt x="120" y="361"/>
                      <a:pt x="127" y="364"/>
                    </a:cubicBezTo>
                    <a:cubicBezTo>
                      <a:pt x="130" y="366"/>
                      <a:pt x="130" y="369"/>
                      <a:pt x="132" y="373"/>
                    </a:cubicBezTo>
                    <a:cubicBezTo>
                      <a:pt x="133" y="376"/>
                      <a:pt x="137" y="372"/>
                      <a:pt x="139" y="373"/>
                    </a:cubicBezTo>
                    <a:cubicBezTo>
                      <a:pt x="146" y="378"/>
                      <a:pt x="150" y="384"/>
                      <a:pt x="160" y="384"/>
                    </a:cubicBezTo>
                    <a:cubicBezTo>
                      <a:pt x="166" y="384"/>
                      <a:pt x="172" y="384"/>
                      <a:pt x="178" y="384"/>
                    </a:cubicBezTo>
                    <a:cubicBezTo>
                      <a:pt x="182" y="384"/>
                      <a:pt x="184" y="382"/>
                      <a:pt x="186" y="382"/>
                    </a:cubicBezTo>
                    <a:cubicBezTo>
                      <a:pt x="189" y="382"/>
                      <a:pt x="190" y="389"/>
                      <a:pt x="191" y="392"/>
                    </a:cubicBezTo>
                    <a:cubicBezTo>
                      <a:pt x="197" y="389"/>
                      <a:pt x="199" y="381"/>
                      <a:pt x="210" y="381"/>
                    </a:cubicBezTo>
                    <a:cubicBezTo>
                      <a:pt x="219" y="381"/>
                      <a:pt x="224" y="386"/>
                      <a:pt x="231" y="386"/>
                    </a:cubicBezTo>
                    <a:cubicBezTo>
                      <a:pt x="238" y="386"/>
                      <a:pt x="252" y="374"/>
                      <a:pt x="255" y="372"/>
                    </a:cubicBezTo>
                    <a:cubicBezTo>
                      <a:pt x="258" y="370"/>
                      <a:pt x="259" y="369"/>
                      <a:pt x="260" y="367"/>
                    </a:cubicBezTo>
                    <a:cubicBezTo>
                      <a:pt x="264" y="363"/>
                      <a:pt x="270" y="368"/>
                      <a:pt x="275" y="366"/>
                    </a:cubicBezTo>
                    <a:cubicBezTo>
                      <a:pt x="279" y="362"/>
                      <a:pt x="279" y="362"/>
                      <a:pt x="279" y="362"/>
                    </a:cubicBezTo>
                    <a:cubicBezTo>
                      <a:pt x="282" y="362"/>
                      <a:pt x="282" y="362"/>
                      <a:pt x="282" y="362"/>
                    </a:cubicBezTo>
                    <a:cubicBezTo>
                      <a:pt x="285" y="377"/>
                      <a:pt x="294" y="376"/>
                      <a:pt x="305" y="381"/>
                    </a:cubicBezTo>
                    <a:cubicBezTo>
                      <a:pt x="309" y="388"/>
                      <a:pt x="316" y="391"/>
                      <a:pt x="316" y="400"/>
                    </a:cubicBezTo>
                    <a:cubicBezTo>
                      <a:pt x="316" y="417"/>
                      <a:pt x="304" y="418"/>
                      <a:pt x="304" y="434"/>
                    </a:cubicBezTo>
                    <a:cubicBezTo>
                      <a:pt x="304" y="436"/>
                      <a:pt x="305" y="439"/>
                      <a:pt x="306" y="439"/>
                    </a:cubicBezTo>
                    <a:cubicBezTo>
                      <a:pt x="309" y="439"/>
                      <a:pt x="312" y="436"/>
                      <a:pt x="315" y="436"/>
                    </a:cubicBezTo>
                    <a:cubicBezTo>
                      <a:pt x="319" y="436"/>
                      <a:pt x="320" y="449"/>
                      <a:pt x="324" y="450"/>
                    </a:cubicBezTo>
                    <a:cubicBezTo>
                      <a:pt x="324" y="459"/>
                      <a:pt x="330" y="468"/>
                      <a:pt x="338" y="468"/>
                    </a:cubicBezTo>
                    <a:cubicBezTo>
                      <a:pt x="342" y="468"/>
                      <a:pt x="343" y="467"/>
                      <a:pt x="346" y="467"/>
                    </a:cubicBezTo>
                    <a:cubicBezTo>
                      <a:pt x="348" y="467"/>
                      <a:pt x="348" y="467"/>
                      <a:pt x="348" y="467"/>
                    </a:cubicBezTo>
                    <a:cubicBezTo>
                      <a:pt x="348" y="471"/>
                      <a:pt x="350" y="472"/>
                      <a:pt x="351" y="472"/>
                    </a:cubicBezTo>
                    <a:cubicBezTo>
                      <a:pt x="352" y="472"/>
                      <a:pt x="353" y="470"/>
                      <a:pt x="353" y="468"/>
                    </a:cubicBezTo>
                    <a:cubicBezTo>
                      <a:pt x="353" y="464"/>
                      <a:pt x="353" y="461"/>
                      <a:pt x="353" y="457"/>
                    </a:cubicBezTo>
                    <a:cubicBezTo>
                      <a:pt x="353" y="457"/>
                      <a:pt x="363" y="454"/>
                      <a:pt x="365" y="454"/>
                    </a:cubicBezTo>
                    <a:cubicBezTo>
                      <a:pt x="379" y="454"/>
                      <a:pt x="379" y="454"/>
                      <a:pt x="379" y="454"/>
                    </a:cubicBezTo>
                    <a:cubicBezTo>
                      <a:pt x="385" y="457"/>
                      <a:pt x="390" y="448"/>
                      <a:pt x="397" y="448"/>
                    </a:cubicBezTo>
                    <a:cubicBezTo>
                      <a:pt x="404" y="448"/>
                      <a:pt x="408" y="453"/>
                      <a:pt x="416" y="453"/>
                    </a:cubicBezTo>
                    <a:cubicBezTo>
                      <a:pt x="416" y="464"/>
                      <a:pt x="424" y="468"/>
                      <a:pt x="431" y="470"/>
                    </a:cubicBezTo>
                    <a:cubicBezTo>
                      <a:pt x="431" y="470"/>
                      <a:pt x="431" y="470"/>
                      <a:pt x="431" y="470"/>
                    </a:cubicBezTo>
                    <a:cubicBezTo>
                      <a:pt x="439" y="474"/>
                      <a:pt x="444" y="471"/>
                      <a:pt x="452" y="475"/>
                    </a:cubicBezTo>
                    <a:cubicBezTo>
                      <a:pt x="452" y="477"/>
                      <a:pt x="451" y="486"/>
                      <a:pt x="454" y="486"/>
                    </a:cubicBezTo>
                    <a:cubicBezTo>
                      <a:pt x="459" y="486"/>
                      <a:pt x="457" y="480"/>
                      <a:pt x="460" y="477"/>
                    </a:cubicBezTo>
                    <a:cubicBezTo>
                      <a:pt x="463" y="474"/>
                      <a:pt x="472" y="472"/>
                      <a:pt x="476" y="470"/>
                    </a:cubicBezTo>
                    <a:cubicBezTo>
                      <a:pt x="484" y="466"/>
                      <a:pt x="492" y="468"/>
                      <a:pt x="498" y="463"/>
                    </a:cubicBezTo>
                    <a:cubicBezTo>
                      <a:pt x="498" y="463"/>
                      <a:pt x="502" y="455"/>
                      <a:pt x="503" y="455"/>
                    </a:cubicBezTo>
                    <a:cubicBezTo>
                      <a:pt x="507" y="455"/>
                      <a:pt x="510" y="458"/>
                      <a:pt x="514" y="458"/>
                    </a:cubicBezTo>
                    <a:cubicBezTo>
                      <a:pt x="534" y="458"/>
                      <a:pt x="539" y="446"/>
                      <a:pt x="552" y="439"/>
                    </a:cubicBezTo>
                    <a:cubicBezTo>
                      <a:pt x="555" y="437"/>
                      <a:pt x="557" y="435"/>
                      <a:pt x="558" y="431"/>
                    </a:cubicBezTo>
                    <a:cubicBezTo>
                      <a:pt x="569" y="431"/>
                      <a:pt x="572" y="414"/>
                      <a:pt x="576" y="406"/>
                    </a:cubicBezTo>
                    <a:cubicBezTo>
                      <a:pt x="578" y="401"/>
                      <a:pt x="590" y="383"/>
                      <a:pt x="597" y="382"/>
                    </a:cubicBezTo>
                    <a:cubicBezTo>
                      <a:pt x="597" y="372"/>
                      <a:pt x="604" y="368"/>
                      <a:pt x="604" y="355"/>
                    </a:cubicBezTo>
                    <a:cubicBezTo>
                      <a:pt x="604" y="336"/>
                      <a:pt x="599" y="329"/>
                      <a:pt x="591" y="317"/>
                    </a:cubicBezTo>
                    <a:cubicBezTo>
                      <a:pt x="590" y="315"/>
                      <a:pt x="590" y="309"/>
                      <a:pt x="586" y="30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Freeform 148"/>
              <p:cNvSpPr>
                <a:spLocks/>
              </p:cNvSpPr>
              <p:nvPr/>
            </p:nvSpPr>
            <p:spPr bwMode="auto">
              <a:xfrm>
                <a:off x="7369175" y="1395413"/>
                <a:ext cx="58738" cy="2540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0" y="14"/>
                  </a:cxn>
                  <a:cxn ang="0">
                    <a:pos x="20" y="0"/>
                  </a:cxn>
                  <a:cxn ang="0">
                    <a:pos x="44" y="11"/>
                  </a:cxn>
                  <a:cxn ang="0">
                    <a:pos x="4" y="19"/>
                  </a:cxn>
                </a:cxnLst>
                <a:rect l="0" t="0" r="r" b="b"/>
                <a:pathLst>
                  <a:path w="44" h="19">
                    <a:moveTo>
                      <a:pt x="4" y="19"/>
                    </a:moveTo>
                    <a:cubicBezTo>
                      <a:pt x="1" y="19"/>
                      <a:pt x="0" y="17"/>
                      <a:pt x="0" y="14"/>
                    </a:cubicBezTo>
                    <a:cubicBezTo>
                      <a:pt x="0" y="8"/>
                      <a:pt x="13" y="0"/>
                      <a:pt x="20" y="0"/>
                    </a:cubicBezTo>
                    <a:cubicBezTo>
                      <a:pt x="27" y="0"/>
                      <a:pt x="44" y="4"/>
                      <a:pt x="44" y="11"/>
                    </a:cubicBezTo>
                    <a:cubicBezTo>
                      <a:pt x="44" y="17"/>
                      <a:pt x="9" y="19"/>
                      <a:pt x="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" name="Freeform 149"/>
              <p:cNvSpPr>
                <a:spLocks/>
              </p:cNvSpPr>
              <p:nvPr/>
            </p:nvSpPr>
            <p:spPr bwMode="auto">
              <a:xfrm>
                <a:off x="7191375" y="1443038"/>
                <a:ext cx="23813" cy="14288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18" y="6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13" y="10"/>
                  </a:cxn>
                </a:cxnLst>
                <a:rect l="0" t="0" r="r" b="b"/>
                <a:pathLst>
                  <a:path w="18" h="10">
                    <a:moveTo>
                      <a:pt x="13" y="10"/>
                    </a:moveTo>
                    <a:cubicBezTo>
                      <a:pt x="15" y="10"/>
                      <a:pt x="18" y="8"/>
                      <a:pt x="18" y="6"/>
                    </a:cubicBezTo>
                    <a:cubicBezTo>
                      <a:pt x="18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7" y="10"/>
                      <a:pt x="1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" name="Freeform 150"/>
              <p:cNvSpPr>
                <a:spLocks/>
              </p:cNvSpPr>
              <p:nvPr/>
            </p:nvSpPr>
            <p:spPr bwMode="auto">
              <a:xfrm>
                <a:off x="6645275" y="1257300"/>
                <a:ext cx="11113" cy="12700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8" y="4"/>
                  </a:cxn>
                  <a:cxn ang="0">
                    <a:pos x="6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10">
                    <a:moveTo>
                      <a:pt x="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7" y="10"/>
                      <a:pt x="7" y="6"/>
                      <a:pt x="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" name="Freeform 151"/>
              <p:cNvSpPr>
                <a:spLocks/>
              </p:cNvSpPr>
              <p:nvPr/>
            </p:nvSpPr>
            <p:spPr bwMode="auto">
              <a:xfrm>
                <a:off x="6249988" y="1300163"/>
                <a:ext cx="26988" cy="15875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10" y="12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0" y="7"/>
                  </a:cxn>
                  <a:cxn ang="0">
                    <a:pos x="17" y="12"/>
                  </a:cxn>
                  <a:cxn ang="0">
                    <a:pos x="20" y="9"/>
                  </a:cxn>
                </a:cxnLst>
                <a:rect l="0" t="0" r="r" b="b"/>
                <a:pathLst>
                  <a:path w="20" h="12">
                    <a:moveTo>
                      <a:pt x="20" y="9"/>
                    </a:moveTo>
                    <a:cubicBezTo>
                      <a:pt x="17" y="11"/>
                      <a:pt x="14" y="12"/>
                      <a:pt x="10" y="12"/>
                    </a:cubicBezTo>
                    <a:cubicBezTo>
                      <a:pt x="5" y="12"/>
                      <a:pt x="0" y="11"/>
                      <a:pt x="0" y="7"/>
                    </a:cubicBezTo>
                    <a:cubicBezTo>
                      <a:pt x="0" y="3"/>
                      <a:pt x="6" y="0"/>
                      <a:pt x="10" y="0"/>
                    </a:cubicBezTo>
                    <a:cubicBezTo>
                      <a:pt x="16" y="0"/>
                      <a:pt x="20" y="2"/>
                      <a:pt x="20" y="7"/>
                    </a:cubicBezTo>
                    <a:cubicBezTo>
                      <a:pt x="20" y="10"/>
                      <a:pt x="18" y="11"/>
                      <a:pt x="17" y="12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" name="Freeform 152"/>
              <p:cNvSpPr>
                <a:spLocks/>
              </p:cNvSpPr>
              <p:nvPr/>
            </p:nvSpPr>
            <p:spPr bwMode="auto">
              <a:xfrm>
                <a:off x="6043613" y="1128713"/>
                <a:ext cx="100013" cy="57150"/>
              </a:xfrm>
              <a:custGeom>
                <a:avLst/>
                <a:gdLst/>
                <a:ahLst/>
                <a:cxnLst>
                  <a:cxn ang="0">
                    <a:pos x="6" y="43"/>
                  </a:cxn>
                  <a:cxn ang="0">
                    <a:pos x="0" y="37"/>
                  </a:cxn>
                  <a:cxn ang="0">
                    <a:pos x="8" y="27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44" y="10"/>
                  </a:cxn>
                  <a:cxn ang="0">
                    <a:pos x="52" y="6"/>
                  </a:cxn>
                  <a:cxn ang="0">
                    <a:pos x="76" y="23"/>
                  </a:cxn>
                  <a:cxn ang="0">
                    <a:pos x="45" y="34"/>
                  </a:cxn>
                  <a:cxn ang="0">
                    <a:pos x="30" y="37"/>
                  </a:cxn>
                  <a:cxn ang="0">
                    <a:pos x="6" y="43"/>
                  </a:cxn>
                </a:cxnLst>
                <a:rect l="0" t="0" r="r" b="b"/>
                <a:pathLst>
                  <a:path w="76" h="43">
                    <a:moveTo>
                      <a:pt x="6" y="43"/>
                    </a:moveTo>
                    <a:cubicBezTo>
                      <a:pt x="1" y="43"/>
                      <a:pt x="0" y="41"/>
                      <a:pt x="0" y="37"/>
                    </a:cubicBezTo>
                    <a:cubicBezTo>
                      <a:pt x="0" y="30"/>
                      <a:pt x="5" y="30"/>
                      <a:pt x="8" y="27"/>
                    </a:cubicBezTo>
                    <a:cubicBezTo>
                      <a:pt x="18" y="17"/>
                      <a:pt x="22" y="0"/>
                      <a:pt x="39" y="0"/>
                    </a:cubicBezTo>
                    <a:cubicBezTo>
                      <a:pt x="43" y="0"/>
                      <a:pt x="43" y="0"/>
                      <a:pt x="45" y="0"/>
                    </a:cubicBezTo>
                    <a:cubicBezTo>
                      <a:pt x="45" y="7"/>
                      <a:pt x="47" y="7"/>
                      <a:pt x="44" y="10"/>
                    </a:cubicBezTo>
                    <a:cubicBezTo>
                      <a:pt x="47" y="9"/>
                      <a:pt x="49" y="6"/>
                      <a:pt x="52" y="6"/>
                    </a:cubicBezTo>
                    <a:cubicBezTo>
                      <a:pt x="58" y="6"/>
                      <a:pt x="76" y="17"/>
                      <a:pt x="76" y="23"/>
                    </a:cubicBezTo>
                    <a:cubicBezTo>
                      <a:pt x="76" y="34"/>
                      <a:pt x="53" y="36"/>
                      <a:pt x="45" y="34"/>
                    </a:cubicBezTo>
                    <a:cubicBezTo>
                      <a:pt x="43" y="34"/>
                      <a:pt x="30" y="37"/>
                      <a:pt x="30" y="37"/>
                    </a:cubicBezTo>
                    <a:lnTo>
                      <a:pt x="6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" name="Freeform 153"/>
              <p:cNvSpPr>
                <a:spLocks/>
              </p:cNvSpPr>
              <p:nvPr/>
            </p:nvSpPr>
            <p:spPr bwMode="auto">
              <a:xfrm>
                <a:off x="5900738" y="1101725"/>
                <a:ext cx="39688" cy="206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7"/>
                  </a:cxn>
                  <a:cxn ang="0">
                    <a:pos x="9" y="16"/>
                  </a:cxn>
                  <a:cxn ang="0">
                    <a:pos x="0" y="5"/>
                  </a:cxn>
                  <a:cxn ang="0">
                    <a:pos x="12" y="0"/>
                  </a:cxn>
                </a:cxnLst>
                <a:rect l="0" t="0" r="r" b="b"/>
                <a:pathLst>
                  <a:path w="30" h="16">
                    <a:moveTo>
                      <a:pt x="12" y="0"/>
                    </a:moveTo>
                    <a:cubicBezTo>
                      <a:pt x="14" y="0"/>
                      <a:pt x="26" y="6"/>
                      <a:pt x="30" y="7"/>
                    </a:cubicBezTo>
                    <a:cubicBezTo>
                      <a:pt x="29" y="15"/>
                      <a:pt x="14" y="16"/>
                      <a:pt x="9" y="16"/>
                    </a:cubicBezTo>
                    <a:cubicBezTo>
                      <a:pt x="6" y="16"/>
                      <a:pt x="0" y="9"/>
                      <a:pt x="0" y="5"/>
                    </a:cubicBezTo>
                    <a:cubicBezTo>
                      <a:pt x="0" y="0"/>
                      <a:pt x="9" y="0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" name="Freeform 154"/>
              <p:cNvSpPr>
                <a:spLocks/>
              </p:cNvSpPr>
              <p:nvPr/>
            </p:nvSpPr>
            <p:spPr bwMode="auto">
              <a:xfrm>
                <a:off x="5913438" y="1057275"/>
                <a:ext cx="139700" cy="98425"/>
              </a:xfrm>
              <a:custGeom>
                <a:avLst/>
                <a:gdLst/>
                <a:ahLst/>
                <a:cxnLst>
                  <a:cxn ang="0">
                    <a:pos x="99" y="68"/>
                  </a:cxn>
                  <a:cxn ang="0">
                    <a:pos x="90" y="74"/>
                  </a:cxn>
                  <a:cxn ang="0">
                    <a:pos x="41" y="66"/>
                  </a:cxn>
                  <a:cxn ang="0">
                    <a:pos x="17" y="50"/>
                  </a:cxn>
                  <a:cxn ang="0">
                    <a:pos x="50" y="36"/>
                  </a:cxn>
                  <a:cxn ang="0">
                    <a:pos x="32" y="36"/>
                  </a:cxn>
                  <a:cxn ang="0">
                    <a:pos x="0" y="26"/>
                  </a:cxn>
                  <a:cxn ang="0">
                    <a:pos x="46" y="0"/>
                  </a:cxn>
                  <a:cxn ang="0">
                    <a:pos x="72" y="17"/>
                  </a:cxn>
                  <a:cxn ang="0">
                    <a:pos x="67" y="18"/>
                  </a:cxn>
                  <a:cxn ang="0">
                    <a:pos x="67" y="27"/>
                  </a:cxn>
                  <a:cxn ang="0">
                    <a:pos x="59" y="35"/>
                  </a:cxn>
                  <a:cxn ang="0">
                    <a:pos x="68" y="35"/>
                  </a:cxn>
                  <a:cxn ang="0">
                    <a:pos x="81" y="39"/>
                  </a:cxn>
                  <a:cxn ang="0">
                    <a:pos x="90" y="39"/>
                  </a:cxn>
                  <a:cxn ang="0">
                    <a:pos x="105" y="48"/>
                  </a:cxn>
                  <a:cxn ang="0">
                    <a:pos x="101" y="57"/>
                  </a:cxn>
                  <a:cxn ang="0">
                    <a:pos x="92" y="62"/>
                  </a:cxn>
                  <a:cxn ang="0">
                    <a:pos x="99" y="68"/>
                  </a:cxn>
                </a:cxnLst>
                <a:rect l="0" t="0" r="r" b="b"/>
                <a:pathLst>
                  <a:path w="105" h="74">
                    <a:moveTo>
                      <a:pt x="99" y="68"/>
                    </a:moveTo>
                    <a:cubicBezTo>
                      <a:pt x="99" y="72"/>
                      <a:pt x="94" y="74"/>
                      <a:pt x="90" y="74"/>
                    </a:cubicBezTo>
                    <a:cubicBezTo>
                      <a:pt x="71" y="74"/>
                      <a:pt x="57" y="66"/>
                      <a:pt x="41" y="66"/>
                    </a:cubicBezTo>
                    <a:cubicBezTo>
                      <a:pt x="35" y="66"/>
                      <a:pt x="24" y="54"/>
                      <a:pt x="17" y="50"/>
                    </a:cubicBezTo>
                    <a:cubicBezTo>
                      <a:pt x="32" y="46"/>
                      <a:pt x="36" y="41"/>
                      <a:pt x="50" y="36"/>
                    </a:cubicBezTo>
                    <a:cubicBezTo>
                      <a:pt x="46" y="36"/>
                      <a:pt x="35" y="36"/>
                      <a:pt x="32" y="36"/>
                    </a:cubicBezTo>
                    <a:cubicBezTo>
                      <a:pt x="20" y="36"/>
                      <a:pt x="11" y="32"/>
                      <a:pt x="0" y="26"/>
                    </a:cubicBezTo>
                    <a:cubicBezTo>
                      <a:pt x="18" y="21"/>
                      <a:pt x="25" y="0"/>
                      <a:pt x="46" y="0"/>
                    </a:cubicBezTo>
                    <a:cubicBezTo>
                      <a:pt x="58" y="0"/>
                      <a:pt x="65" y="12"/>
                      <a:pt x="72" y="17"/>
                    </a:cubicBezTo>
                    <a:cubicBezTo>
                      <a:pt x="68" y="19"/>
                      <a:pt x="69" y="18"/>
                      <a:pt x="67" y="18"/>
                    </a:cubicBezTo>
                    <a:cubicBezTo>
                      <a:pt x="68" y="23"/>
                      <a:pt x="67" y="24"/>
                      <a:pt x="67" y="27"/>
                    </a:cubicBezTo>
                    <a:cubicBezTo>
                      <a:pt x="67" y="29"/>
                      <a:pt x="62" y="33"/>
                      <a:pt x="59" y="35"/>
                    </a:cubicBezTo>
                    <a:cubicBezTo>
                      <a:pt x="63" y="33"/>
                      <a:pt x="65" y="35"/>
                      <a:pt x="68" y="35"/>
                    </a:cubicBezTo>
                    <a:cubicBezTo>
                      <a:pt x="73" y="35"/>
                      <a:pt x="76" y="39"/>
                      <a:pt x="81" y="39"/>
                    </a:cubicBezTo>
                    <a:cubicBezTo>
                      <a:pt x="84" y="39"/>
                      <a:pt x="87" y="39"/>
                      <a:pt x="90" y="39"/>
                    </a:cubicBezTo>
                    <a:cubicBezTo>
                      <a:pt x="99" y="39"/>
                      <a:pt x="99" y="42"/>
                      <a:pt x="105" y="48"/>
                    </a:cubicBezTo>
                    <a:cubicBezTo>
                      <a:pt x="100" y="51"/>
                      <a:pt x="101" y="52"/>
                      <a:pt x="101" y="57"/>
                    </a:cubicBezTo>
                    <a:cubicBezTo>
                      <a:pt x="101" y="61"/>
                      <a:pt x="95" y="62"/>
                      <a:pt x="92" y="62"/>
                    </a:cubicBezTo>
                    <a:cubicBezTo>
                      <a:pt x="95" y="63"/>
                      <a:pt x="99" y="65"/>
                      <a:pt x="99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" name="Freeform 155"/>
              <p:cNvSpPr>
                <a:spLocks/>
              </p:cNvSpPr>
              <p:nvPr/>
            </p:nvSpPr>
            <p:spPr bwMode="auto">
              <a:xfrm>
                <a:off x="5973763" y="1212850"/>
                <a:ext cx="17463" cy="1270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5" y="9"/>
                  </a:cxn>
                  <a:cxn ang="0">
                    <a:pos x="0" y="5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cubicBezTo>
                      <a:pt x="3" y="3"/>
                      <a:pt x="5" y="1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6"/>
                      <a:pt x="10" y="9"/>
                      <a:pt x="5" y="9"/>
                    </a:cubicBezTo>
                    <a:cubicBezTo>
                      <a:pt x="2" y="9"/>
                      <a:pt x="1" y="7"/>
                      <a:pt x="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156"/>
              <p:cNvSpPr>
                <a:spLocks/>
              </p:cNvSpPr>
              <p:nvPr/>
            </p:nvSpPr>
            <p:spPr bwMode="auto">
              <a:xfrm>
                <a:off x="5886450" y="1060450"/>
                <a:ext cx="23813" cy="7938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cubicBezTo>
                      <a:pt x="11" y="5"/>
                      <a:pt x="3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" name="Freeform 157"/>
              <p:cNvSpPr>
                <a:spLocks/>
              </p:cNvSpPr>
              <p:nvPr/>
            </p:nvSpPr>
            <p:spPr bwMode="auto">
              <a:xfrm>
                <a:off x="6162675" y="1173163"/>
                <a:ext cx="20638" cy="9525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9" y="7"/>
                  </a:cxn>
                  <a:cxn ang="0">
                    <a:pos x="0" y="2"/>
                  </a:cxn>
                  <a:cxn ang="0">
                    <a:pos x="15" y="1"/>
                  </a:cxn>
                </a:cxnLst>
                <a:rect l="0" t="0" r="r" b="b"/>
                <a:pathLst>
                  <a:path w="15" h="7">
                    <a:moveTo>
                      <a:pt x="15" y="1"/>
                    </a:moveTo>
                    <a:cubicBezTo>
                      <a:pt x="14" y="4"/>
                      <a:pt x="12" y="7"/>
                      <a:pt x="9" y="7"/>
                    </a:cubicBezTo>
                    <a:cubicBezTo>
                      <a:pt x="4" y="7"/>
                      <a:pt x="1" y="4"/>
                      <a:pt x="0" y="2"/>
                    </a:cubicBezTo>
                    <a:cubicBezTo>
                      <a:pt x="9" y="0"/>
                      <a:pt x="11" y="2"/>
                      <a:pt x="1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Freeform 158"/>
              <p:cNvSpPr>
                <a:spLocks/>
              </p:cNvSpPr>
              <p:nvPr/>
            </p:nvSpPr>
            <p:spPr bwMode="auto">
              <a:xfrm>
                <a:off x="5119688" y="1074738"/>
                <a:ext cx="117475" cy="36513"/>
              </a:xfrm>
              <a:custGeom>
                <a:avLst/>
                <a:gdLst/>
                <a:ahLst/>
                <a:cxnLst>
                  <a:cxn ang="0">
                    <a:pos x="76" y="14"/>
                  </a:cxn>
                  <a:cxn ang="0">
                    <a:pos x="58" y="17"/>
                  </a:cxn>
                  <a:cxn ang="0">
                    <a:pos x="49" y="27"/>
                  </a:cxn>
                  <a:cxn ang="0">
                    <a:pos x="44" y="23"/>
                  </a:cxn>
                  <a:cxn ang="0">
                    <a:pos x="44" y="23"/>
                  </a:cxn>
                  <a:cxn ang="0">
                    <a:pos x="32" y="17"/>
                  </a:cxn>
                  <a:cxn ang="0">
                    <a:pos x="41" y="14"/>
                  </a:cxn>
                  <a:cxn ang="0">
                    <a:pos x="33" y="13"/>
                  </a:cxn>
                  <a:cxn ang="0">
                    <a:pos x="40" y="9"/>
                  </a:cxn>
                  <a:cxn ang="0">
                    <a:pos x="30" y="5"/>
                  </a:cxn>
                  <a:cxn ang="0">
                    <a:pos x="10" y="11"/>
                  </a:cxn>
                  <a:cxn ang="0">
                    <a:pos x="0" y="9"/>
                  </a:cxn>
                  <a:cxn ang="0">
                    <a:pos x="34" y="0"/>
                  </a:cxn>
                  <a:cxn ang="0">
                    <a:pos x="60" y="6"/>
                  </a:cxn>
                  <a:cxn ang="0">
                    <a:pos x="76" y="0"/>
                  </a:cxn>
                  <a:cxn ang="0">
                    <a:pos x="89" y="5"/>
                  </a:cxn>
                  <a:cxn ang="0">
                    <a:pos x="78" y="13"/>
                  </a:cxn>
                  <a:cxn ang="0">
                    <a:pos x="73" y="13"/>
                  </a:cxn>
                  <a:cxn ang="0">
                    <a:pos x="73" y="17"/>
                  </a:cxn>
                  <a:cxn ang="0">
                    <a:pos x="76" y="14"/>
                  </a:cxn>
                </a:cxnLst>
                <a:rect l="0" t="0" r="r" b="b"/>
                <a:pathLst>
                  <a:path w="89" h="27">
                    <a:moveTo>
                      <a:pt x="76" y="14"/>
                    </a:moveTo>
                    <a:cubicBezTo>
                      <a:pt x="69" y="19"/>
                      <a:pt x="65" y="13"/>
                      <a:pt x="58" y="17"/>
                    </a:cubicBezTo>
                    <a:cubicBezTo>
                      <a:pt x="54" y="19"/>
                      <a:pt x="53" y="27"/>
                      <a:pt x="49" y="27"/>
                    </a:cubicBezTo>
                    <a:cubicBezTo>
                      <a:pt x="47" y="26"/>
                      <a:pt x="45" y="24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8" y="23"/>
                      <a:pt x="33" y="21"/>
                      <a:pt x="32" y="17"/>
                    </a:cubicBezTo>
                    <a:cubicBezTo>
                      <a:pt x="36" y="15"/>
                      <a:pt x="38" y="15"/>
                      <a:pt x="41" y="14"/>
                    </a:cubicBezTo>
                    <a:cubicBezTo>
                      <a:pt x="37" y="14"/>
                      <a:pt x="35" y="13"/>
                      <a:pt x="33" y="13"/>
                    </a:cubicBezTo>
                    <a:cubicBezTo>
                      <a:pt x="36" y="11"/>
                      <a:pt x="38" y="11"/>
                      <a:pt x="40" y="9"/>
                    </a:cubicBezTo>
                    <a:cubicBezTo>
                      <a:pt x="36" y="8"/>
                      <a:pt x="34" y="5"/>
                      <a:pt x="30" y="5"/>
                    </a:cubicBezTo>
                    <a:cubicBezTo>
                      <a:pt x="25" y="5"/>
                      <a:pt x="17" y="11"/>
                      <a:pt x="10" y="11"/>
                    </a:cubicBezTo>
                    <a:cubicBezTo>
                      <a:pt x="7" y="11"/>
                      <a:pt x="4" y="9"/>
                      <a:pt x="0" y="9"/>
                    </a:cubicBezTo>
                    <a:cubicBezTo>
                      <a:pt x="4" y="2"/>
                      <a:pt x="25" y="0"/>
                      <a:pt x="34" y="0"/>
                    </a:cubicBezTo>
                    <a:cubicBezTo>
                      <a:pt x="45" y="0"/>
                      <a:pt x="52" y="6"/>
                      <a:pt x="60" y="6"/>
                    </a:cubicBezTo>
                    <a:cubicBezTo>
                      <a:pt x="67" y="6"/>
                      <a:pt x="70" y="0"/>
                      <a:pt x="76" y="0"/>
                    </a:cubicBezTo>
                    <a:cubicBezTo>
                      <a:pt x="82" y="0"/>
                      <a:pt x="87" y="4"/>
                      <a:pt x="89" y="5"/>
                    </a:cubicBezTo>
                    <a:cubicBezTo>
                      <a:pt x="89" y="13"/>
                      <a:pt x="83" y="9"/>
                      <a:pt x="78" y="13"/>
                    </a:cubicBezTo>
                    <a:cubicBezTo>
                      <a:pt x="76" y="13"/>
                      <a:pt x="75" y="13"/>
                      <a:pt x="73" y="13"/>
                    </a:cubicBezTo>
                    <a:cubicBezTo>
                      <a:pt x="73" y="17"/>
                      <a:pt x="73" y="17"/>
                      <a:pt x="73" y="17"/>
                    </a:cubicBezTo>
                    <a:lnTo>
                      <a:pt x="76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Freeform 159"/>
              <p:cNvSpPr>
                <a:spLocks/>
              </p:cNvSpPr>
              <p:nvPr/>
            </p:nvSpPr>
            <p:spPr bwMode="auto">
              <a:xfrm>
                <a:off x="5427663" y="1052513"/>
                <a:ext cx="41275" cy="26988"/>
              </a:xfrm>
              <a:custGeom>
                <a:avLst/>
                <a:gdLst/>
                <a:ahLst/>
                <a:cxnLst>
                  <a:cxn ang="0">
                    <a:pos x="7" y="20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31" y="14"/>
                  </a:cxn>
                  <a:cxn ang="0">
                    <a:pos x="7" y="20"/>
                  </a:cxn>
                </a:cxnLst>
                <a:rect l="0" t="0" r="r" b="b"/>
                <a:pathLst>
                  <a:path w="31" h="20">
                    <a:moveTo>
                      <a:pt x="7" y="20"/>
                    </a:moveTo>
                    <a:cubicBezTo>
                      <a:pt x="2" y="20"/>
                      <a:pt x="0" y="17"/>
                      <a:pt x="0" y="13"/>
                    </a:cubicBezTo>
                    <a:cubicBezTo>
                      <a:pt x="0" y="7"/>
                      <a:pt x="18" y="0"/>
                      <a:pt x="25" y="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8" y="16"/>
                      <a:pt x="11" y="2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160"/>
              <p:cNvSpPr>
                <a:spLocks/>
              </p:cNvSpPr>
              <p:nvPr/>
            </p:nvSpPr>
            <p:spPr bwMode="auto">
              <a:xfrm>
                <a:off x="5373688" y="1069975"/>
                <a:ext cx="44450" cy="2540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10"/>
                  </a:cxn>
                  <a:cxn ang="0">
                    <a:pos x="22" y="12"/>
                  </a:cxn>
                  <a:cxn ang="0">
                    <a:pos x="24" y="18"/>
                  </a:cxn>
                  <a:cxn ang="0">
                    <a:pos x="0" y="18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33" y="4"/>
                  </a:cxn>
                </a:cxnLst>
                <a:rect l="0" t="0" r="r" b="b"/>
                <a:pathLst>
                  <a:path w="33" h="20">
                    <a:moveTo>
                      <a:pt x="33" y="4"/>
                    </a:moveTo>
                    <a:cubicBezTo>
                      <a:pt x="33" y="8"/>
                      <a:pt x="33" y="8"/>
                      <a:pt x="33" y="10"/>
                    </a:cubicBezTo>
                    <a:cubicBezTo>
                      <a:pt x="30" y="14"/>
                      <a:pt x="26" y="12"/>
                      <a:pt x="22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9"/>
                      <a:pt x="0" y="20"/>
                      <a:pt x="0" y="18"/>
                    </a:cubicBezTo>
                    <a:cubicBezTo>
                      <a:pt x="0" y="11"/>
                      <a:pt x="3" y="8"/>
                      <a:pt x="9" y="6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2"/>
                      <a:pt x="20" y="4"/>
                      <a:pt x="19" y="4"/>
                    </a:cubicBezTo>
                    <a:cubicBezTo>
                      <a:pt x="22" y="4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161"/>
              <p:cNvSpPr>
                <a:spLocks/>
              </p:cNvSpPr>
              <p:nvPr/>
            </p:nvSpPr>
            <p:spPr bwMode="auto">
              <a:xfrm>
                <a:off x="5314950" y="1092200"/>
                <a:ext cx="44450" cy="15875"/>
              </a:xfrm>
              <a:custGeom>
                <a:avLst/>
                <a:gdLst/>
                <a:ahLst/>
                <a:cxnLst>
                  <a:cxn ang="0">
                    <a:pos x="20" y="12"/>
                  </a:cxn>
                  <a:cxn ang="0">
                    <a:pos x="11" y="7"/>
                  </a:cxn>
                  <a:cxn ang="0">
                    <a:pos x="4" y="12"/>
                  </a:cxn>
                  <a:cxn ang="0">
                    <a:pos x="0" y="9"/>
                  </a:cxn>
                  <a:cxn ang="0">
                    <a:pos x="22" y="0"/>
                  </a:cxn>
                  <a:cxn ang="0">
                    <a:pos x="34" y="5"/>
                  </a:cxn>
                  <a:cxn ang="0">
                    <a:pos x="20" y="12"/>
                  </a:cxn>
                </a:cxnLst>
                <a:rect l="0" t="0" r="r" b="b"/>
                <a:pathLst>
                  <a:path w="34" h="12">
                    <a:moveTo>
                      <a:pt x="20" y="12"/>
                    </a:moveTo>
                    <a:cubicBezTo>
                      <a:pt x="17" y="12"/>
                      <a:pt x="14" y="7"/>
                      <a:pt x="11" y="7"/>
                    </a:cubicBezTo>
                    <a:cubicBezTo>
                      <a:pt x="10" y="12"/>
                      <a:pt x="8" y="12"/>
                      <a:pt x="4" y="12"/>
                    </a:cubicBezTo>
                    <a:cubicBezTo>
                      <a:pt x="2" y="12"/>
                      <a:pt x="0" y="10"/>
                      <a:pt x="0" y="9"/>
                    </a:cubicBezTo>
                    <a:cubicBezTo>
                      <a:pt x="0" y="2"/>
                      <a:pt x="17" y="0"/>
                      <a:pt x="22" y="0"/>
                    </a:cubicBezTo>
                    <a:cubicBezTo>
                      <a:pt x="28" y="0"/>
                      <a:pt x="32" y="2"/>
                      <a:pt x="34" y="5"/>
                    </a:cubicBezTo>
                    <a:cubicBezTo>
                      <a:pt x="25" y="5"/>
                      <a:pt x="26" y="12"/>
                      <a:pt x="20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162"/>
              <p:cNvSpPr>
                <a:spLocks/>
              </p:cNvSpPr>
              <p:nvPr/>
            </p:nvSpPr>
            <p:spPr bwMode="auto">
              <a:xfrm>
                <a:off x="5287963" y="1038225"/>
                <a:ext cx="71438" cy="49213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28"/>
                  </a:cxn>
                  <a:cxn ang="0">
                    <a:pos x="6" y="23"/>
                  </a:cxn>
                  <a:cxn ang="0">
                    <a:pos x="24" y="23"/>
                  </a:cxn>
                  <a:cxn ang="0">
                    <a:pos x="17" y="22"/>
                  </a:cxn>
                  <a:cxn ang="0">
                    <a:pos x="17" y="16"/>
                  </a:cxn>
                  <a:cxn ang="0">
                    <a:pos x="43" y="8"/>
                  </a:cxn>
                  <a:cxn ang="0">
                    <a:pos x="51" y="0"/>
                  </a:cxn>
                  <a:cxn ang="0">
                    <a:pos x="52" y="5"/>
                  </a:cxn>
                  <a:cxn ang="0">
                    <a:pos x="48" y="11"/>
                  </a:cxn>
                  <a:cxn ang="0">
                    <a:pos x="28" y="23"/>
                  </a:cxn>
                  <a:cxn ang="0">
                    <a:pos x="53" y="29"/>
                  </a:cxn>
                  <a:cxn ang="0">
                    <a:pos x="40" y="31"/>
                  </a:cxn>
                </a:cxnLst>
                <a:rect l="0" t="0" r="r" b="b"/>
                <a:pathLst>
                  <a:path w="53" h="36">
                    <a:moveTo>
                      <a:pt x="40" y="31"/>
                    </a:moveTo>
                    <a:cubicBezTo>
                      <a:pt x="34" y="31"/>
                      <a:pt x="27" y="36"/>
                      <a:pt x="22" y="36"/>
                    </a:cubicBezTo>
                    <a:cubicBezTo>
                      <a:pt x="19" y="36"/>
                      <a:pt x="1" y="28"/>
                      <a:pt x="0" y="28"/>
                    </a:cubicBezTo>
                    <a:cubicBezTo>
                      <a:pt x="3" y="26"/>
                      <a:pt x="4" y="25"/>
                      <a:pt x="6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19" y="21"/>
                      <a:pt x="21" y="20"/>
                      <a:pt x="17" y="22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30" y="16"/>
                      <a:pt x="30" y="8"/>
                      <a:pt x="43" y="8"/>
                    </a:cubicBezTo>
                    <a:cubicBezTo>
                      <a:pt x="44" y="4"/>
                      <a:pt x="47" y="0"/>
                      <a:pt x="51" y="0"/>
                    </a:cubicBezTo>
                    <a:cubicBezTo>
                      <a:pt x="52" y="0"/>
                      <a:pt x="52" y="4"/>
                      <a:pt x="52" y="5"/>
                    </a:cubicBezTo>
                    <a:cubicBezTo>
                      <a:pt x="50" y="7"/>
                      <a:pt x="48" y="9"/>
                      <a:pt x="48" y="11"/>
                    </a:cubicBezTo>
                    <a:cubicBezTo>
                      <a:pt x="41" y="16"/>
                      <a:pt x="32" y="18"/>
                      <a:pt x="28" y="23"/>
                    </a:cubicBezTo>
                    <a:cubicBezTo>
                      <a:pt x="40" y="24"/>
                      <a:pt x="43" y="25"/>
                      <a:pt x="53" y="29"/>
                    </a:cubicBezTo>
                    <a:cubicBezTo>
                      <a:pt x="49" y="32"/>
                      <a:pt x="45" y="31"/>
                      <a:pt x="4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164"/>
              <p:cNvSpPr>
                <a:spLocks/>
              </p:cNvSpPr>
              <p:nvPr/>
            </p:nvSpPr>
            <p:spPr bwMode="auto">
              <a:xfrm>
                <a:off x="6675438" y="1244600"/>
                <a:ext cx="128588" cy="49213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66" y="34"/>
                  </a:cxn>
                  <a:cxn ang="0">
                    <a:pos x="58" y="29"/>
                  </a:cxn>
                  <a:cxn ang="0">
                    <a:pos x="50" y="32"/>
                  </a:cxn>
                  <a:cxn ang="0">
                    <a:pos x="40" y="36"/>
                  </a:cxn>
                  <a:cxn ang="0">
                    <a:pos x="32" y="31"/>
                  </a:cxn>
                  <a:cxn ang="0">
                    <a:pos x="22" y="38"/>
                  </a:cxn>
                  <a:cxn ang="0">
                    <a:pos x="0" y="18"/>
                  </a:cxn>
                  <a:cxn ang="0">
                    <a:pos x="20" y="0"/>
                  </a:cxn>
                  <a:cxn ang="0">
                    <a:pos x="47" y="15"/>
                  </a:cxn>
                  <a:cxn ang="0">
                    <a:pos x="54" y="3"/>
                  </a:cxn>
                  <a:cxn ang="0">
                    <a:pos x="97" y="15"/>
                  </a:cxn>
                  <a:cxn ang="0">
                    <a:pos x="89" y="29"/>
                  </a:cxn>
                  <a:cxn ang="0">
                    <a:pos x="77" y="29"/>
                  </a:cxn>
                </a:cxnLst>
                <a:rect l="0" t="0" r="r" b="b"/>
                <a:pathLst>
                  <a:path w="97" h="38">
                    <a:moveTo>
                      <a:pt x="77" y="29"/>
                    </a:moveTo>
                    <a:cubicBezTo>
                      <a:pt x="74" y="29"/>
                      <a:pt x="72" y="34"/>
                      <a:pt x="66" y="34"/>
                    </a:cubicBezTo>
                    <a:cubicBezTo>
                      <a:pt x="63" y="34"/>
                      <a:pt x="62" y="29"/>
                      <a:pt x="58" y="29"/>
                    </a:cubicBezTo>
                    <a:cubicBezTo>
                      <a:pt x="55" y="29"/>
                      <a:pt x="53" y="32"/>
                      <a:pt x="50" y="32"/>
                    </a:cubicBezTo>
                    <a:cubicBezTo>
                      <a:pt x="47" y="32"/>
                      <a:pt x="44" y="36"/>
                      <a:pt x="40" y="36"/>
                    </a:cubicBezTo>
                    <a:cubicBezTo>
                      <a:pt x="36" y="36"/>
                      <a:pt x="34" y="34"/>
                      <a:pt x="32" y="31"/>
                    </a:cubicBezTo>
                    <a:cubicBezTo>
                      <a:pt x="29" y="34"/>
                      <a:pt x="27" y="38"/>
                      <a:pt x="22" y="38"/>
                    </a:cubicBezTo>
                    <a:cubicBezTo>
                      <a:pt x="11" y="38"/>
                      <a:pt x="0" y="29"/>
                      <a:pt x="0" y="18"/>
                    </a:cubicBezTo>
                    <a:cubicBezTo>
                      <a:pt x="0" y="8"/>
                      <a:pt x="11" y="0"/>
                      <a:pt x="20" y="0"/>
                    </a:cubicBezTo>
                    <a:cubicBezTo>
                      <a:pt x="34" y="0"/>
                      <a:pt x="35" y="15"/>
                      <a:pt x="47" y="15"/>
                    </a:cubicBezTo>
                    <a:cubicBezTo>
                      <a:pt x="47" y="8"/>
                      <a:pt x="49" y="3"/>
                      <a:pt x="54" y="3"/>
                    </a:cubicBezTo>
                    <a:cubicBezTo>
                      <a:pt x="62" y="3"/>
                      <a:pt x="88" y="12"/>
                      <a:pt x="97" y="15"/>
                    </a:cubicBezTo>
                    <a:cubicBezTo>
                      <a:pt x="95" y="21"/>
                      <a:pt x="89" y="26"/>
                      <a:pt x="89" y="29"/>
                    </a:cubicBezTo>
                    <a:lnTo>
                      <a:pt x="77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165"/>
              <p:cNvSpPr>
                <a:spLocks/>
              </p:cNvSpPr>
              <p:nvPr/>
            </p:nvSpPr>
            <p:spPr bwMode="auto">
              <a:xfrm>
                <a:off x="4924425" y="2252663"/>
                <a:ext cx="34925" cy="1746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26" y="0"/>
                  </a:cxn>
                  <a:cxn ang="0">
                    <a:pos x="20" y="4"/>
                  </a:cxn>
                  <a:cxn ang="0">
                    <a:pos x="19" y="8"/>
                  </a:cxn>
                  <a:cxn ang="0">
                    <a:pos x="5" y="13"/>
                  </a:cxn>
                </a:cxnLst>
                <a:rect l="0" t="0" r="r" b="b"/>
                <a:pathLst>
                  <a:path w="26" h="13">
                    <a:moveTo>
                      <a:pt x="5" y="13"/>
                    </a:moveTo>
                    <a:cubicBezTo>
                      <a:pt x="4" y="13"/>
                      <a:pt x="2" y="12"/>
                      <a:pt x="2" y="11"/>
                    </a:cubicBezTo>
                    <a:cubicBezTo>
                      <a:pt x="1" y="11"/>
                      <a:pt x="0" y="9"/>
                      <a:pt x="0" y="9"/>
                    </a:cubicBezTo>
                    <a:cubicBezTo>
                      <a:pt x="7" y="6"/>
                      <a:pt x="18" y="1"/>
                      <a:pt x="26" y="0"/>
                    </a:cubicBezTo>
                    <a:cubicBezTo>
                      <a:pt x="25" y="4"/>
                      <a:pt x="22" y="2"/>
                      <a:pt x="20" y="4"/>
                    </a:cubicBezTo>
                    <a:cubicBezTo>
                      <a:pt x="18" y="4"/>
                      <a:pt x="19" y="7"/>
                      <a:pt x="19" y="8"/>
                    </a:cubicBezTo>
                    <a:cubicBezTo>
                      <a:pt x="18" y="11"/>
                      <a:pt x="9" y="13"/>
                      <a:pt x="5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166"/>
              <p:cNvSpPr>
                <a:spLocks/>
              </p:cNvSpPr>
              <p:nvPr/>
            </p:nvSpPr>
            <p:spPr bwMode="auto">
              <a:xfrm>
                <a:off x="5183188" y="1463675"/>
                <a:ext cx="34925" cy="2540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11" y="0"/>
                  </a:cxn>
                  <a:cxn ang="0">
                    <a:pos x="26" y="6"/>
                  </a:cxn>
                  <a:cxn ang="0">
                    <a:pos x="26" y="12"/>
                  </a:cxn>
                  <a:cxn ang="0">
                    <a:pos x="8" y="19"/>
                  </a:cxn>
                  <a:cxn ang="0">
                    <a:pos x="0" y="14"/>
                  </a:cxn>
                  <a:cxn ang="0">
                    <a:pos x="5" y="4"/>
                  </a:cxn>
                </a:cxnLst>
                <a:rect l="0" t="0" r="r" b="b"/>
                <a:pathLst>
                  <a:path w="26" h="19">
                    <a:moveTo>
                      <a:pt x="5" y="4"/>
                    </a:moveTo>
                    <a:cubicBezTo>
                      <a:pt x="8" y="4"/>
                      <a:pt x="8" y="0"/>
                      <a:pt x="11" y="0"/>
                    </a:cubicBezTo>
                    <a:cubicBezTo>
                      <a:pt x="17" y="0"/>
                      <a:pt x="20" y="5"/>
                      <a:pt x="26" y="6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0" y="15"/>
                      <a:pt x="15" y="19"/>
                      <a:pt x="8" y="19"/>
                    </a:cubicBezTo>
                    <a:cubicBezTo>
                      <a:pt x="2" y="19"/>
                      <a:pt x="0" y="19"/>
                      <a:pt x="0" y="14"/>
                    </a:cubicBezTo>
                    <a:cubicBezTo>
                      <a:pt x="0" y="12"/>
                      <a:pt x="4" y="4"/>
                      <a:pt x="5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167"/>
              <p:cNvSpPr>
                <a:spLocks/>
              </p:cNvSpPr>
              <p:nvPr/>
            </p:nvSpPr>
            <p:spPr bwMode="auto">
              <a:xfrm>
                <a:off x="5359400" y="1433513"/>
                <a:ext cx="26988" cy="25400"/>
              </a:xfrm>
              <a:custGeom>
                <a:avLst/>
                <a:gdLst/>
                <a:ahLst/>
                <a:cxnLst>
                  <a:cxn ang="0">
                    <a:pos x="21" y="17"/>
                  </a:cxn>
                  <a:cxn ang="0">
                    <a:pos x="15" y="19"/>
                  </a:cxn>
                  <a:cxn ang="0">
                    <a:pos x="0" y="8"/>
                  </a:cxn>
                  <a:cxn ang="0">
                    <a:pos x="21" y="17"/>
                  </a:cxn>
                </a:cxnLst>
                <a:rect l="0" t="0" r="r" b="b"/>
                <a:pathLst>
                  <a:path w="21" h="20">
                    <a:moveTo>
                      <a:pt x="21" y="17"/>
                    </a:moveTo>
                    <a:cubicBezTo>
                      <a:pt x="21" y="20"/>
                      <a:pt x="15" y="19"/>
                      <a:pt x="15" y="19"/>
                    </a:cubicBezTo>
                    <a:cubicBezTo>
                      <a:pt x="10" y="19"/>
                      <a:pt x="0" y="14"/>
                      <a:pt x="0" y="8"/>
                    </a:cubicBezTo>
                    <a:cubicBezTo>
                      <a:pt x="0" y="0"/>
                      <a:pt x="21" y="8"/>
                      <a:pt x="21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168"/>
              <p:cNvSpPr>
                <a:spLocks/>
              </p:cNvSpPr>
              <p:nvPr/>
            </p:nvSpPr>
            <p:spPr bwMode="auto">
              <a:xfrm>
                <a:off x="5549900" y="1338263"/>
                <a:ext cx="25400" cy="1746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19" y="8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2" y="13"/>
                  </a:cxn>
                </a:cxnLst>
                <a:rect l="0" t="0" r="r" b="b"/>
                <a:pathLst>
                  <a:path w="19" h="13">
                    <a:moveTo>
                      <a:pt x="2" y="13"/>
                    </a:moveTo>
                    <a:cubicBezTo>
                      <a:pt x="7" y="13"/>
                      <a:pt x="17" y="10"/>
                      <a:pt x="19" y="8"/>
                    </a:cubicBezTo>
                    <a:cubicBezTo>
                      <a:pt x="15" y="5"/>
                      <a:pt x="13" y="0"/>
                      <a:pt x="8" y="0"/>
                    </a:cubicBezTo>
                    <a:cubicBezTo>
                      <a:pt x="4" y="0"/>
                      <a:pt x="2" y="5"/>
                      <a:pt x="2" y="9"/>
                    </a:cubicBezTo>
                    <a:cubicBezTo>
                      <a:pt x="2" y="10"/>
                      <a:pt x="0" y="13"/>
                      <a:pt x="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169"/>
              <p:cNvSpPr>
                <a:spLocks/>
              </p:cNvSpPr>
              <p:nvPr/>
            </p:nvSpPr>
            <p:spPr bwMode="auto">
              <a:xfrm>
                <a:off x="6727825" y="1320800"/>
                <a:ext cx="53975" cy="2222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1" y="0"/>
                  </a:cxn>
                  <a:cxn ang="0">
                    <a:pos x="41" y="17"/>
                  </a:cxn>
                  <a:cxn ang="0">
                    <a:pos x="28" y="17"/>
                  </a:cxn>
                  <a:cxn ang="0">
                    <a:pos x="2" y="11"/>
                  </a:cxn>
                  <a:cxn ang="0">
                    <a:pos x="0" y="13"/>
                  </a:cxn>
                </a:cxnLst>
                <a:rect l="0" t="0" r="r" b="b"/>
                <a:pathLst>
                  <a:path w="41" h="17">
                    <a:moveTo>
                      <a:pt x="0" y="13"/>
                    </a:moveTo>
                    <a:cubicBezTo>
                      <a:pt x="5" y="6"/>
                      <a:pt x="11" y="0"/>
                      <a:pt x="21" y="0"/>
                    </a:cubicBezTo>
                    <a:cubicBezTo>
                      <a:pt x="32" y="0"/>
                      <a:pt x="41" y="7"/>
                      <a:pt x="41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0" y="13"/>
                      <a:pt x="10" y="14"/>
                      <a:pt x="2" y="11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170"/>
              <p:cNvSpPr>
                <a:spLocks/>
              </p:cNvSpPr>
              <p:nvPr/>
            </p:nvSpPr>
            <p:spPr bwMode="auto">
              <a:xfrm>
                <a:off x="6832600" y="1266825"/>
                <a:ext cx="74613" cy="269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9"/>
                  </a:cxn>
                  <a:cxn ang="0">
                    <a:pos x="56" y="13"/>
                  </a:cxn>
                  <a:cxn ang="0">
                    <a:pos x="37" y="2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56" h="20">
                    <a:moveTo>
                      <a:pt x="0" y="0"/>
                    </a:moveTo>
                    <a:cubicBezTo>
                      <a:pt x="4" y="3"/>
                      <a:pt x="50" y="9"/>
                      <a:pt x="52" y="9"/>
                    </a:cubicBezTo>
                    <a:cubicBezTo>
                      <a:pt x="55" y="9"/>
                      <a:pt x="56" y="11"/>
                      <a:pt x="56" y="13"/>
                    </a:cubicBezTo>
                    <a:cubicBezTo>
                      <a:pt x="56" y="18"/>
                      <a:pt x="44" y="20"/>
                      <a:pt x="37" y="20"/>
                    </a:cubicBezTo>
                    <a:cubicBezTo>
                      <a:pt x="25" y="20"/>
                      <a:pt x="4" y="14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171"/>
              <p:cNvSpPr>
                <a:spLocks/>
              </p:cNvSpPr>
              <p:nvPr/>
            </p:nvSpPr>
            <p:spPr bwMode="auto">
              <a:xfrm>
                <a:off x="6726238" y="1303338"/>
                <a:ext cx="15875" cy="17463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12" y="7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cubicBezTo>
                      <a:pt x="12" y="11"/>
                      <a:pt x="8" y="13"/>
                      <a:pt x="5" y="13"/>
                    </a:cubicBezTo>
                    <a:cubicBezTo>
                      <a:pt x="0" y="13"/>
                      <a:pt x="0" y="11"/>
                      <a:pt x="0" y="7"/>
                    </a:cubicBezTo>
                    <a:cubicBezTo>
                      <a:pt x="0" y="0"/>
                      <a:pt x="12" y="1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86" name="Text Placeholder 185"/>
          <p:cNvSpPr>
            <a:spLocks noGrp="1"/>
          </p:cNvSpPr>
          <p:nvPr>
            <p:ph type="body" sz="quarter" idx="10" hasCustomPrompt="1"/>
          </p:nvPr>
        </p:nvSpPr>
        <p:spPr>
          <a:xfrm>
            <a:off x="6487242" y="1412678"/>
            <a:ext cx="1475381" cy="480164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/>
            </a:lvl2pPr>
            <a:lvl3pPr marL="1204940" indent="0">
              <a:buNone/>
              <a:defRPr/>
            </a:lvl3pPr>
            <a:lvl4pPr marL="1807410" indent="0">
              <a:buNone/>
              <a:defRPr/>
            </a:lvl4pPr>
            <a:lvl5pPr marL="2409880" indent="0">
              <a:buNone/>
              <a:defRPr/>
            </a:lvl5pPr>
          </a:lstStyle>
          <a:p>
            <a:pPr lvl="0"/>
            <a:r>
              <a:rPr lang="en-US" dirty="0"/>
              <a:t>Xx in Europe</a:t>
            </a:r>
            <a:endParaRPr lang="en-GB" dirty="0"/>
          </a:p>
        </p:txBody>
      </p:sp>
      <p:sp>
        <p:nvSpPr>
          <p:cNvPr id="187" name="Text Placeholder 185"/>
          <p:cNvSpPr>
            <a:spLocks noGrp="1"/>
          </p:cNvSpPr>
          <p:nvPr>
            <p:ph type="body" sz="quarter" idx="11" hasCustomPrompt="1"/>
          </p:nvPr>
        </p:nvSpPr>
        <p:spPr>
          <a:xfrm>
            <a:off x="9768380" y="4166245"/>
            <a:ext cx="1475381" cy="480164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/>
            </a:lvl2pPr>
            <a:lvl3pPr marL="1204940" indent="0">
              <a:buNone/>
              <a:defRPr/>
            </a:lvl3pPr>
            <a:lvl4pPr marL="1807410" indent="0">
              <a:buNone/>
              <a:defRPr/>
            </a:lvl4pPr>
            <a:lvl5pPr marL="2409880" indent="0">
              <a:buNone/>
              <a:defRPr/>
            </a:lvl5pPr>
          </a:lstStyle>
          <a:p>
            <a:pPr lvl="0"/>
            <a:r>
              <a:rPr lang="en-US" dirty="0"/>
              <a:t>Xx in Asia Pacific</a:t>
            </a:r>
            <a:endParaRPr lang="en-GB" dirty="0"/>
          </a:p>
        </p:txBody>
      </p:sp>
      <p:sp>
        <p:nvSpPr>
          <p:cNvPr id="188" name="Text Placeholder 185"/>
          <p:cNvSpPr>
            <a:spLocks noGrp="1"/>
          </p:cNvSpPr>
          <p:nvPr>
            <p:ph type="body" sz="quarter" idx="12" hasCustomPrompt="1"/>
          </p:nvPr>
        </p:nvSpPr>
        <p:spPr>
          <a:xfrm>
            <a:off x="5261309" y="4798509"/>
            <a:ext cx="1475381" cy="675524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/>
            </a:lvl2pPr>
            <a:lvl3pPr marL="1204940" indent="0">
              <a:buNone/>
              <a:defRPr/>
            </a:lvl3pPr>
            <a:lvl4pPr marL="1807410" indent="0">
              <a:buNone/>
              <a:defRPr/>
            </a:lvl4pPr>
            <a:lvl5pPr marL="2409880" indent="0">
              <a:buNone/>
              <a:defRPr/>
            </a:lvl5pPr>
          </a:lstStyle>
          <a:p>
            <a:pPr lvl="0"/>
            <a:r>
              <a:rPr lang="en-US" dirty="0"/>
              <a:t>Xx in Africa/Middle East</a:t>
            </a:r>
            <a:endParaRPr lang="en-GB" dirty="0"/>
          </a:p>
        </p:txBody>
      </p:sp>
      <p:sp>
        <p:nvSpPr>
          <p:cNvPr id="189" name="Text Placeholder 185"/>
          <p:cNvSpPr>
            <a:spLocks noGrp="1"/>
          </p:cNvSpPr>
          <p:nvPr>
            <p:ph type="body" sz="quarter" idx="13" hasCustomPrompt="1"/>
          </p:nvPr>
        </p:nvSpPr>
        <p:spPr>
          <a:xfrm>
            <a:off x="1803637" y="4674803"/>
            <a:ext cx="1475381" cy="480164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/>
            </a:lvl2pPr>
            <a:lvl3pPr marL="1204940" indent="0">
              <a:buNone/>
              <a:defRPr/>
            </a:lvl3pPr>
            <a:lvl4pPr marL="1807410" indent="0">
              <a:buNone/>
              <a:defRPr/>
            </a:lvl4pPr>
            <a:lvl5pPr marL="2409880" indent="0">
              <a:buNone/>
              <a:defRPr/>
            </a:lvl5pPr>
          </a:lstStyle>
          <a:p>
            <a:pPr lvl="0"/>
            <a:r>
              <a:rPr lang="en-US" dirty="0"/>
              <a:t>Xx in South-America</a:t>
            </a:r>
            <a:endParaRPr lang="en-GB" dirty="0"/>
          </a:p>
        </p:txBody>
      </p:sp>
      <p:sp>
        <p:nvSpPr>
          <p:cNvPr id="190" name="Text Placeholder 185"/>
          <p:cNvSpPr>
            <a:spLocks noGrp="1"/>
          </p:cNvSpPr>
          <p:nvPr>
            <p:ph type="body" sz="quarter" idx="14" hasCustomPrompt="1"/>
          </p:nvPr>
        </p:nvSpPr>
        <p:spPr>
          <a:xfrm>
            <a:off x="982521" y="2926081"/>
            <a:ext cx="1475381" cy="480164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200" b="0" i="0" baseline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/>
            </a:lvl2pPr>
            <a:lvl3pPr marL="1204940" indent="0">
              <a:buNone/>
              <a:defRPr/>
            </a:lvl3pPr>
            <a:lvl4pPr marL="1807410" indent="0">
              <a:buNone/>
              <a:defRPr/>
            </a:lvl4pPr>
            <a:lvl5pPr marL="2409880" indent="0">
              <a:buNone/>
              <a:defRPr/>
            </a:lvl5pPr>
          </a:lstStyle>
          <a:p>
            <a:pPr lvl="0"/>
            <a:r>
              <a:rPr lang="en-US" dirty="0"/>
              <a:t>Xx in North-America</a:t>
            </a:r>
            <a:endParaRPr lang="en-GB" dirty="0"/>
          </a:p>
        </p:txBody>
      </p:sp>
      <p:sp>
        <p:nvSpPr>
          <p:cNvPr id="191" name="Text Placeholder 179"/>
          <p:cNvSpPr>
            <a:spLocks noGrp="1"/>
          </p:cNvSpPr>
          <p:nvPr>
            <p:ph type="body" sz="quarter" idx="15" hasCustomPrompt="1"/>
          </p:nvPr>
        </p:nvSpPr>
        <p:spPr>
          <a:xfrm>
            <a:off x="517525" y="539594"/>
            <a:ext cx="3702050" cy="494727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/>
            </a:lvl2pPr>
            <a:lvl3pPr marL="1204940" indent="0">
              <a:buNone/>
              <a:defRPr/>
            </a:lvl3pPr>
            <a:lvl4pPr marL="1807410" indent="0">
              <a:buNone/>
              <a:defRPr/>
            </a:lvl4pPr>
            <a:lvl5pPr marL="2409880" indent="0">
              <a:buNone/>
              <a:defRPr/>
            </a:lvl5pPr>
          </a:lstStyle>
          <a:p>
            <a:pPr lvl="0"/>
            <a:r>
              <a:rPr lang="en-US" dirty="0"/>
              <a:t>Global distribution</a:t>
            </a:r>
            <a:endParaRPr lang="en-GB" dirty="0"/>
          </a:p>
        </p:txBody>
      </p:sp>
      <p:pic>
        <p:nvPicPr>
          <p:cNvPr id="184" name="Picture 18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left half blue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609998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427033" y="1330949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453188" y="366713"/>
            <a:ext cx="5051425" cy="56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accent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/>
            </a:lvl2pPr>
            <a:lvl3pPr marL="1204940" indent="0">
              <a:buNone/>
              <a:defRPr/>
            </a:lvl3pPr>
            <a:lvl4pPr marL="1807410" indent="0">
              <a:buNone/>
              <a:defRPr/>
            </a:lvl4pPr>
            <a:lvl5pPr marL="240988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6964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855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36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 descr="lightbg_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76139" y="6354375"/>
            <a:ext cx="1286665" cy="220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196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Custom Layout">
    <p:bg>
      <p:bgPr>
        <a:solidFill>
          <a:schemeClr val="dk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6750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 descr="lightbg_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76139" y="6354375"/>
            <a:ext cx="1286665" cy="220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594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0" y="0"/>
            <a:ext cx="91464" cy="6858000"/>
          </a:xfrm>
          <a:prstGeom prst="rect">
            <a:avLst/>
          </a:prstGeom>
          <a:solidFill>
            <a:srgbClr val="FEBA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cap="none" dirty="0">
              <a:solidFill>
                <a:schemeClr val="dk1"/>
              </a:solidFill>
              <a:latin typeface="Century Gothic Regular" charset="0"/>
              <a:ea typeface="Century Gothic Regular" charset="0"/>
              <a:cs typeface="Century Gothic Regular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94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left half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1"/>
            <a:ext cx="1460678" cy="244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6099989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427033" y="1330949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453188" y="366713"/>
            <a:ext cx="5051425" cy="56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accent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/>
            </a:lvl2pPr>
            <a:lvl3pPr marL="1204940" indent="0">
              <a:buNone/>
              <a:defRPr/>
            </a:lvl3pPr>
            <a:lvl4pPr marL="1807410" indent="0">
              <a:buNone/>
              <a:defRPr/>
            </a:lvl4pPr>
            <a:lvl5pPr marL="240988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10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right half blue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99988" y="0"/>
            <a:ext cx="609998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0"/>
            <a:ext cx="1460678" cy="244414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0948" y="1330949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87103" y="366713"/>
            <a:ext cx="5051425" cy="56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accent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/>
            </a:lvl2pPr>
            <a:lvl3pPr marL="1204940" indent="0">
              <a:buNone/>
              <a:defRPr/>
            </a:lvl3pPr>
            <a:lvl4pPr marL="1807410" indent="0">
              <a:buNone/>
              <a:defRPr/>
            </a:lvl4pPr>
            <a:lvl5pPr marL="240988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04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right half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9988" y="0"/>
            <a:ext cx="6099989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0"/>
            <a:ext cx="1460678" cy="244414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0948" y="1330949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2pPr>
            <a:lvl3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3pPr>
            <a:lvl4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4pPr>
            <a:lvl5pPr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87103" y="366713"/>
            <a:ext cx="5051425" cy="56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accent1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/>
            </a:lvl2pPr>
            <a:lvl3pPr marL="1204940" indent="0">
              <a:buNone/>
              <a:defRPr/>
            </a:lvl3pPr>
            <a:lvl4pPr marL="1807410" indent="0">
              <a:buNone/>
              <a:defRPr/>
            </a:lvl4pPr>
            <a:lvl5pPr marL="240988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48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2/3 right blue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1254" y="0"/>
            <a:ext cx="8136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0"/>
            <a:ext cx="1460678" cy="244414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768246" y="1810635"/>
            <a:ext cx="2574560" cy="38256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 sz="1800" b="1" i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204940" indent="0">
              <a:buNone/>
              <a:defRPr sz="1800" b="1" i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807410" indent="0">
              <a:buNone/>
              <a:defRPr sz="1800" b="1" i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409880" indent="0">
              <a:buNone/>
              <a:defRPr sz="1800" b="1" i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05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/3 right photo - logo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56000" y="0"/>
            <a:ext cx="8136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17" y="6480000"/>
            <a:ext cx="1460678" cy="244414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768246" y="1810635"/>
            <a:ext cx="2574560" cy="38256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602471" indent="0">
              <a:buNone/>
              <a:defRPr sz="1800" b="1" i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204940" indent="0">
              <a:buNone/>
              <a:defRPr sz="1800" b="1" i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807410" indent="0">
              <a:buNone/>
              <a:defRPr sz="1800" b="1" i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409880" indent="0">
              <a:buNone/>
              <a:defRPr sz="1800" b="1" i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23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292" y="365125"/>
            <a:ext cx="102745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836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2" r:id="rId16"/>
    <p:sldLayoutId id="2147483873" r:id="rId17"/>
    <p:sldLayoutId id="2147483874" r:id="rId18"/>
    <p:sldLayoutId id="2147483896" r:id="rId19"/>
    <p:sldLayoutId id="2147483875" r:id="rId20"/>
    <p:sldLayoutId id="2147483876" r:id="rId21"/>
    <p:sldLayoutId id="2147483877" r:id="rId22"/>
    <p:sldLayoutId id="2147483878" r:id="rId23"/>
    <p:sldLayoutId id="2147483880" r:id="rId24"/>
    <p:sldLayoutId id="2147483881" r:id="rId25"/>
    <p:sldLayoutId id="2147483882" r:id="rId26"/>
    <p:sldLayoutId id="2147483883" r:id="rId27"/>
    <p:sldLayoutId id="2147483884" r:id="rId28"/>
    <p:sldLayoutId id="2147483893" r:id="rId29"/>
    <p:sldLayoutId id="2147483894" r:id="rId30"/>
    <p:sldLayoutId id="2147483885" r:id="rId31"/>
    <p:sldLayoutId id="2147483886" r:id="rId32"/>
    <p:sldLayoutId id="2147483887" r:id="rId33"/>
    <p:sldLayoutId id="2147483888" r:id="rId34"/>
    <p:sldLayoutId id="2147483889" r:id="rId35"/>
    <p:sldLayoutId id="2147483890" r:id="rId36"/>
    <p:sldLayoutId id="2147483891" r:id="rId37"/>
    <p:sldLayoutId id="2147483892" r:id="rId38"/>
    <p:sldLayoutId id="2147483897" r:id="rId39"/>
    <p:sldLayoutId id="2147483898" r:id="rId40"/>
    <p:sldLayoutId id="2147483899" r:id="rId41"/>
    <p:sldLayoutId id="2147483902" r:id="rId42"/>
    <p:sldLayoutId id="2147483904" r:id="rId43"/>
    <p:sldLayoutId id="2147483905" r:id="rId44"/>
    <p:sldLayoutId id="2147483906" r:id="rId45"/>
  </p:sldLayoutIdLst>
  <p:txStyles>
    <p:titleStyle>
      <a:lvl1pPr algn="l" defTabSz="602470" rtl="0" eaLnBrk="1" latinLnBrk="0" hangingPunct="1">
        <a:spcBef>
          <a:spcPct val="0"/>
        </a:spcBef>
        <a:buNone/>
        <a:defRPr sz="3200" b="0" i="0" kern="1200">
          <a:solidFill>
            <a:schemeClr val="accent1"/>
          </a:solidFill>
          <a:latin typeface="Arial Regular" charset="0"/>
          <a:ea typeface="Arial Regular" charset="0"/>
          <a:cs typeface="Arial Regular" charset="0"/>
        </a:defRPr>
      </a:lvl1pPr>
    </p:titleStyle>
    <p:bodyStyle>
      <a:lvl1pPr marL="451853" indent="-451853" algn="l" defTabSz="602470" rtl="0" eaLnBrk="1" latinLnBrk="0" hangingPunct="1">
        <a:spcBef>
          <a:spcPct val="20000"/>
        </a:spcBef>
        <a:buClr>
          <a:schemeClr val="accent3"/>
        </a:buClr>
        <a:buFont typeface="LucidaGrande" charset="0"/>
        <a:buChar char="•"/>
        <a:defRPr sz="2000" b="0" i="0" kern="1200">
          <a:solidFill>
            <a:schemeClr val="tx2"/>
          </a:solidFill>
          <a:latin typeface="Century Gothic" charset="0"/>
          <a:ea typeface="Century Gothic" charset="0"/>
          <a:cs typeface="Century Gothic" charset="0"/>
        </a:defRPr>
      </a:lvl1pPr>
      <a:lvl2pPr marL="979014" indent="-376543" algn="l" defTabSz="602470" rtl="0" eaLnBrk="1" latinLnBrk="0" hangingPunct="1">
        <a:spcBef>
          <a:spcPct val="20000"/>
        </a:spcBef>
        <a:buClr>
          <a:schemeClr val="accent1"/>
        </a:buClr>
        <a:buSzPct val="100000"/>
        <a:buFont typeface="LucidaGrande" charset="0"/>
        <a:buChar char="▸"/>
        <a:defRPr sz="2000" b="0" i="0" kern="1200">
          <a:solidFill>
            <a:schemeClr val="tx2"/>
          </a:solidFill>
          <a:latin typeface="Century Gothic" charset="0"/>
          <a:ea typeface="Century Gothic" charset="0"/>
          <a:cs typeface="Century Gothic" charset="0"/>
        </a:defRPr>
      </a:lvl2pPr>
      <a:lvl3pPr marL="1506175" indent="-301235" algn="l" defTabSz="602470" rtl="0" eaLnBrk="1" latinLnBrk="0" hangingPunct="1">
        <a:spcBef>
          <a:spcPct val="20000"/>
        </a:spcBef>
        <a:buClr>
          <a:schemeClr val="accent3"/>
        </a:buClr>
        <a:buFont typeface="LucidaGrande" charset="0"/>
        <a:buChar char="◦"/>
        <a:defRPr sz="2000" b="0" i="0" kern="1200">
          <a:solidFill>
            <a:schemeClr val="tx2"/>
          </a:solidFill>
          <a:latin typeface="Century Gothic" charset="0"/>
          <a:ea typeface="Century Gothic" charset="0"/>
          <a:cs typeface="Century Gothic" charset="0"/>
        </a:defRPr>
      </a:lvl3pPr>
      <a:lvl4pPr marL="2108645" indent="-301235" algn="l" defTabSz="602470" rtl="0" eaLnBrk="1" latinLnBrk="0" hangingPunct="1">
        <a:spcBef>
          <a:spcPct val="20000"/>
        </a:spcBef>
        <a:buClr>
          <a:schemeClr val="accent1"/>
        </a:buClr>
        <a:buFont typeface="LucidaGrande" charset="0"/>
        <a:buChar char="▹"/>
        <a:defRPr sz="2000" b="0" i="0" kern="1200">
          <a:solidFill>
            <a:schemeClr val="tx2"/>
          </a:solidFill>
          <a:latin typeface="Century Gothic" charset="0"/>
          <a:ea typeface="Century Gothic" charset="0"/>
          <a:cs typeface="Century Gothic" charset="0"/>
        </a:defRPr>
      </a:lvl4pPr>
      <a:lvl5pPr marL="2711115" indent="-301235" algn="l" defTabSz="602470" rtl="0" eaLnBrk="1" latinLnBrk="0" hangingPunct="1">
        <a:spcBef>
          <a:spcPct val="20000"/>
        </a:spcBef>
        <a:buClr>
          <a:schemeClr val="accent3"/>
        </a:buClr>
        <a:buFont typeface="LucidaGrande" charset="0"/>
        <a:buChar char="□"/>
        <a:defRPr sz="2000" b="0" i="0" kern="1200">
          <a:solidFill>
            <a:schemeClr val="tx2"/>
          </a:solidFill>
          <a:latin typeface="Century Gothic" charset="0"/>
          <a:ea typeface="Century Gothic" charset="0"/>
          <a:cs typeface="Century Gothic" charset="0"/>
        </a:defRPr>
      </a:lvl5pPr>
      <a:lvl6pPr marL="3313585" indent="-301235" algn="l" defTabSz="602470" rtl="0" eaLnBrk="1" latinLnBrk="0" hangingPunct="1">
        <a:spcBef>
          <a:spcPct val="20000"/>
        </a:spcBef>
        <a:buFont typeface="Arial"/>
        <a:buChar char="•"/>
        <a:defRPr sz="2614" kern="1200">
          <a:solidFill>
            <a:schemeClr val="tx1"/>
          </a:solidFill>
          <a:latin typeface="+mn-lt"/>
          <a:ea typeface="+mn-ea"/>
          <a:cs typeface="+mn-cs"/>
        </a:defRPr>
      </a:lvl6pPr>
      <a:lvl7pPr marL="3916055" indent="-301235" algn="l" defTabSz="602470" rtl="0" eaLnBrk="1" latinLnBrk="0" hangingPunct="1">
        <a:spcBef>
          <a:spcPct val="20000"/>
        </a:spcBef>
        <a:buFont typeface="Arial"/>
        <a:buChar char="•"/>
        <a:defRPr sz="2614" kern="1200">
          <a:solidFill>
            <a:schemeClr val="tx1"/>
          </a:solidFill>
          <a:latin typeface="+mn-lt"/>
          <a:ea typeface="+mn-ea"/>
          <a:cs typeface="+mn-cs"/>
        </a:defRPr>
      </a:lvl7pPr>
      <a:lvl8pPr marL="4518525" indent="-301235" algn="l" defTabSz="602470" rtl="0" eaLnBrk="1" latinLnBrk="0" hangingPunct="1">
        <a:spcBef>
          <a:spcPct val="20000"/>
        </a:spcBef>
        <a:buFont typeface="Arial"/>
        <a:buChar char="•"/>
        <a:defRPr sz="2614" kern="1200">
          <a:solidFill>
            <a:schemeClr val="tx1"/>
          </a:solidFill>
          <a:latin typeface="+mn-lt"/>
          <a:ea typeface="+mn-ea"/>
          <a:cs typeface="+mn-cs"/>
        </a:defRPr>
      </a:lvl8pPr>
      <a:lvl9pPr marL="5120995" indent="-301235" algn="l" defTabSz="602470" rtl="0" eaLnBrk="1" latinLnBrk="0" hangingPunct="1">
        <a:spcBef>
          <a:spcPct val="20000"/>
        </a:spcBef>
        <a:buFont typeface="Arial"/>
        <a:buChar char="•"/>
        <a:defRPr sz="26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2470" rtl="0" eaLnBrk="1" latinLnBrk="0" hangingPunct="1">
        <a:defRPr sz="2420" kern="1200">
          <a:solidFill>
            <a:schemeClr val="tx1"/>
          </a:solidFill>
          <a:latin typeface="+mn-lt"/>
          <a:ea typeface="+mn-ea"/>
          <a:cs typeface="+mn-cs"/>
        </a:defRPr>
      </a:lvl1pPr>
      <a:lvl2pPr marL="602470" algn="l" defTabSz="602470" rtl="0" eaLnBrk="1" latinLnBrk="0" hangingPunct="1">
        <a:defRPr sz="2420" kern="1200">
          <a:solidFill>
            <a:schemeClr val="tx1"/>
          </a:solidFill>
          <a:latin typeface="+mn-lt"/>
          <a:ea typeface="+mn-ea"/>
          <a:cs typeface="+mn-cs"/>
        </a:defRPr>
      </a:lvl2pPr>
      <a:lvl3pPr marL="1204940" algn="l" defTabSz="602470" rtl="0" eaLnBrk="1" latinLnBrk="0" hangingPunct="1">
        <a:defRPr sz="2420" kern="1200">
          <a:solidFill>
            <a:schemeClr val="tx1"/>
          </a:solidFill>
          <a:latin typeface="+mn-lt"/>
          <a:ea typeface="+mn-ea"/>
          <a:cs typeface="+mn-cs"/>
        </a:defRPr>
      </a:lvl3pPr>
      <a:lvl4pPr marL="1807410" algn="l" defTabSz="602470" rtl="0" eaLnBrk="1" latinLnBrk="0" hangingPunct="1">
        <a:defRPr sz="2420" kern="1200">
          <a:solidFill>
            <a:schemeClr val="tx1"/>
          </a:solidFill>
          <a:latin typeface="+mn-lt"/>
          <a:ea typeface="+mn-ea"/>
          <a:cs typeface="+mn-cs"/>
        </a:defRPr>
      </a:lvl4pPr>
      <a:lvl5pPr marL="2409880" algn="l" defTabSz="602470" rtl="0" eaLnBrk="1" latinLnBrk="0" hangingPunct="1">
        <a:defRPr sz="2420" kern="1200">
          <a:solidFill>
            <a:schemeClr val="tx1"/>
          </a:solidFill>
          <a:latin typeface="+mn-lt"/>
          <a:ea typeface="+mn-ea"/>
          <a:cs typeface="+mn-cs"/>
        </a:defRPr>
      </a:lvl5pPr>
      <a:lvl6pPr marL="3012350" algn="l" defTabSz="602470" rtl="0" eaLnBrk="1" latinLnBrk="0" hangingPunct="1">
        <a:defRPr sz="2420" kern="1200">
          <a:solidFill>
            <a:schemeClr val="tx1"/>
          </a:solidFill>
          <a:latin typeface="+mn-lt"/>
          <a:ea typeface="+mn-ea"/>
          <a:cs typeface="+mn-cs"/>
        </a:defRPr>
      </a:lvl6pPr>
      <a:lvl7pPr marL="3614820" algn="l" defTabSz="602470" rtl="0" eaLnBrk="1" latinLnBrk="0" hangingPunct="1">
        <a:defRPr sz="2420" kern="1200">
          <a:solidFill>
            <a:schemeClr val="tx1"/>
          </a:solidFill>
          <a:latin typeface="+mn-lt"/>
          <a:ea typeface="+mn-ea"/>
          <a:cs typeface="+mn-cs"/>
        </a:defRPr>
      </a:lvl7pPr>
      <a:lvl8pPr marL="4217290" algn="l" defTabSz="602470" rtl="0" eaLnBrk="1" latinLnBrk="0" hangingPunct="1">
        <a:defRPr sz="2420" kern="1200">
          <a:solidFill>
            <a:schemeClr val="tx1"/>
          </a:solidFill>
          <a:latin typeface="+mn-lt"/>
          <a:ea typeface="+mn-ea"/>
          <a:cs typeface="+mn-cs"/>
        </a:defRPr>
      </a:lvl8pPr>
      <a:lvl9pPr marL="4819760" algn="l" defTabSz="602470" rtl="0" eaLnBrk="1" latinLnBrk="0" hangingPunct="1">
        <a:defRPr sz="24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pos="1912" userDrawn="1">
          <p15:clr>
            <a:srgbClr val="F26B43"/>
          </p15:clr>
        </p15:guide>
        <p15:guide id="9" pos="5768" userDrawn="1">
          <p15:clr>
            <a:srgbClr val="F26B43"/>
          </p15:clr>
        </p15:guide>
        <p15:guide id="10" orient="horz" pos="2160" userDrawn="1">
          <p15:clr>
            <a:srgbClr val="F26B43"/>
          </p15:clr>
        </p15:guide>
        <p15:guide id="11" orient="horz" pos="1094" userDrawn="1">
          <p15:clr>
            <a:srgbClr val="F26B43"/>
          </p15:clr>
        </p15:guide>
        <p15:guide id="12" orient="horz" pos="32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0999" y="3873062"/>
            <a:ext cx="9454901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6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The Story of </a:t>
            </a:r>
            <a:r>
              <a:rPr lang="en-US" sz="4266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Autonomy </a:t>
            </a:r>
          </a:p>
          <a:p>
            <a:r>
              <a:rPr lang="en-US" sz="4266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4266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Servant Leadership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0999" y="5340570"/>
            <a:ext cx="715650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Georgiy Mogelashvili</a:t>
            </a:r>
          </a:p>
        </p:txBody>
      </p:sp>
    </p:spTree>
    <p:extLst>
      <p:ext uri="{BB962C8B-B14F-4D97-AF65-F5344CB8AC3E}">
        <p14:creationId xmlns:p14="http://schemas.microsoft.com/office/powerpoint/2010/main" val="1265300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4131" y="1130464"/>
            <a:ext cx="10963738" cy="4597073"/>
            <a:chOff x="774888" y="1804535"/>
            <a:chExt cx="10963738" cy="4597073"/>
          </a:xfrm>
        </p:grpSpPr>
        <p:grpSp>
          <p:nvGrpSpPr>
            <p:cNvPr id="9" name="Group 8"/>
            <p:cNvGrpSpPr/>
            <p:nvPr/>
          </p:nvGrpSpPr>
          <p:grpSpPr>
            <a:xfrm>
              <a:off x="774888" y="4181065"/>
              <a:ext cx="10963738" cy="2220543"/>
              <a:chOff x="774888" y="4181065"/>
              <a:chExt cx="10963738" cy="2220543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9633891" y="4181065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206" name="Group 205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178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179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199" name="Group 198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180" name="Group 179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81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82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83" name="Group 182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84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85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86" name="Group 185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87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88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89" name="Group 188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90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91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92" name="Group 191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93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94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95" name="Group 194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96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97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207" name="Group 206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204" name="Up Arrow 203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05" name="Up Arrow 204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29" name="Group 28"/>
              <p:cNvGrpSpPr/>
              <p:nvPr/>
            </p:nvGrpSpPr>
            <p:grpSpPr>
              <a:xfrm>
                <a:off x="2923517" y="4609219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53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54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35" name="Group 34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51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52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6" name="Group 35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49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50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7" name="Group 36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47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48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8" name="Group 37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45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46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9" name="Group 38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43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44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40" name="Group 39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41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42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33" name="Up Arrow 32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34" name="Up Arrow 33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55" name="Group 54"/>
              <p:cNvGrpSpPr/>
              <p:nvPr/>
            </p:nvGrpSpPr>
            <p:grpSpPr>
              <a:xfrm>
                <a:off x="7313394" y="4659852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56" name="Group 55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79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80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57" name="Group 56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61" name="Group 60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77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78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62" name="Group 61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75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76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63" name="Group 62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73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74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64" name="Group 63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71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72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65" name="Group 64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69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70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66" name="Group 65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67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68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59" name="Up Arrow 58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60" name="Up Arrow 59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81" name="Group 80"/>
              <p:cNvGrpSpPr/>
              <p:nvPr/>
            </p:nvGrpSpPr>
            <p:grpSpPr>
              <a:xfrm>
                <a:off x="5143840" y="4303035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82" name="Group 81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105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106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83" name="Group 82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87" name="Group 86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03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04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88" name="Group 87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01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02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89" name="Group 88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99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00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90" name="Group 89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97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98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91" name="Group 90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95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96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92" name="Group 91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93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94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84" name="Group 83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85" name="Up Arrow 84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86" name="Up Arrow 85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107" name="Group 106"/>
              <p:cNvGrpSpPr/>
              <p:nvPr/>
            </p:nvGrpSpPr>
            <p:grpSpPr>
              <a:xfrm>
                <a:off x="774888" y="4303035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108" name="Group 107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131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132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109" name="Group 108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113" name="Group 112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29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30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14" name="Group 113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27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28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15" name="Group 114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25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26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16" name="Group 115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23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24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17" name="Group 116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21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22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18" name="Group 117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19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20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111" name="Up Arrow 110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12" name="Up Arrow 111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7" name="Group 6"/>
            <p:cNvGrpSpPr/>
            <p:nvPr/>
          </p:nvGrpSpPr>
          <p:grpSpPr>
            <a:xfrm>
              <a:off x="3731989" y="3327400"/>
              <a:ext cx="4728023" cy="677326"/>
              <a:chOff x="4024441" y="3327400"/>
              <a:chExt cx="4728023" cy="67732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024441" y="3327400"/>
                <a:ext cx="2314338" cy="649813"/>
                <a:chOff x="4024441" y="3327400"/>
                <a:chExt cx="2314338" cy="649813"/>
              </a:xfrm>
              <a:solidFill>
                <a:srgbClr val="00B0F0"/>
              </a:solidFill>
            </p:grpSpPr>
            <p:sp>
              <p:nvSpPr>
                <p:cNvPr id="5" name="Up Arrow 4"/>
                <p:cNvSpPr/>
                <p:nvPr/>
              </p:nvSpPr>
              <p:spPr>
                <a:xfrm>
                  <a:off x="4024441" y="3327400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Up Arrow 137"/>
                <p:cNvSpPr/>
                <p:nvPr/>
              </p:nvSpPr>
              <p:spPr>
                <a:xfrm>
                  <a:off x="4630469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Up Arrow 138"/>
                <p:cNvSpPr/>
                <p:nvPr/>
              </p:nvSpPr>
              <p:spPr>
                <a:xfrm>
                  <a:off x="5837705" y="3340215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Up Arrow 139"/>
                <p:cNvSpPr/>
                <p:nvPr/>
              </p:nvSpPr>
              <p:spPr>
                <a:xfrm>
                  <a:off x="5236497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 rot="10800000">
                <a:off x="6438126" y="3354913"/>
                <a:ext cx="2314338" cy="649813"/>
                <a:chOff x="4024441" y="3327400"/>
                <a:chExt cx="2314338" cy="649813"/>
              </a:xfrm>
              <a:solidFill>
                <a:srgbClr val="FFC000"/>
              </a:solidFill>
            </p:grpSpPr>
            <p:sp>
              <p:nvSpPr>
                <p:cNvPr id="143" name="Up Arrow 142"/>
                <p:cNvSpPr/>
                <p:nvPr/>
              </p:nvSpPr>
              <p:spPr>
                <a:xfrm>
                  <a:off x="4024441" y="3327400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Up Arrow 143"/>
                <p:cNvSpPr/>
                <p:nvPr/>
              </p:nvSpPr>
              <p:spPr>
                <a:xfrm>
                  <a:off x="4630469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Up Arrow 144"/>
                <p:cNvSpPr/>
                <p:nvPr/>
              </p:nvSpPr>
              <p:spPr>
                <a:xfrm>
                  <a:off x="5837705" y="3340215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Up Arrow 145"/>
                <p:cNvSpPr/>
                <p:nvPr/>
              </p:nvSpPr>
              <p:spPr>
                <a:xfrm>
                  <a:off x="5236497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1550810" y="1804535"/>
              <a:ext cx="9000396" cy="1245681"/>
              <a:chOff x="1550810" y="1804535"/>
              <a:chExt cx="9000396" cy="1245681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798285" y="1804535"/>
                <a:ext cx="2595430" cy="1245681"/>
                <a:chOff x="5459158" y="2119819"/>
                <a:chExt cx="770940" cy="370014"/>
              </a:xfrm>
            </p:grpSpPr>
            <p:sp>
              <p:nvSpPr>
                <p:cNvPr id="134" name="Freeform 8"/>
                <p:cNvSpPr>
                  <a:spLocks noChangeAspect="1" noChangeArrowheads="1"/>
                </p:cNvSpPr>
                <p:nvPr/>
              </p:nvSpPr>
              <p:spPr bwMode="auto">
                <a:xfrm>
                  <a:off x="5459158" y="2119819"/>
                  <a:ext cx="418128" cy="370014"/>
                </a:xfrm>
                <a:custGeom>
                  <a:avLst/>
                  <a:gdLst>
                    <a:gd name="T0" fmla="*/ 310 w 497"/>
                    <a:gd name="T1" fmla="*/ 336 h 444"/>
                    <a:gd name="T2" fmla="*/ 310 w 497"/>
                    <a:gd name="T3" fmla="*/ 336 h 444"/>
                    <a:gd name="T4" fmla="*/ 221 w 497"/>
                    <a:gd name="T5" fmla="*/ 257 h 444"/>
                    <a:gd name="T6" fmla="*/ 248 w 497"/>
                    <a:gd name="T7" fmla="*/ 195 h 444"/>
                    <a:gd name="T8" fmla="*/ 274 w 497"/>
                    <a:gd name="T9" fmla="*/ 151 h 444"/>
                    <a:gd name="T10" fmla="*/ 266 w 497"/>
                    <a:gd name="T11" fmla="*/ 133 h 444"/>
                    <a:gd name="T12" fmla="*/ 274 w 497"/>
                    <a:gd name="T13" fmla="*/ 89 h 444"/>
                    <a:gd name="T14" fmla="*/ 177 w 497"/>
                    <a:gd name="T15" fmla="*/ 0 h 444"/>
                    <a:gd name="T16" fmla="*/ 70 w 497"/>
                    <a:gd name="T17" fmla="*/ 89 h 444"/>
                    <a:gd name="T18" fmla="*/ 79 w 497"/>
                    <a:gd name="T19" fmla="*/ 133 h 444"/>
                    <a:gd name="T20" fmla="*/ 70 w 497"/>
                    <a:gd name="T21" fmla="*/ 151 h 444"/>
                    <a:gd name="T22" fmla="*/ 97 w 497"/>
                    <a:gd name="T23" fmla="*/ 195 h 444"/>
                    <a:gd name="T24" fmla="*/ 123 w 497"/>
                    <a:gd name="T25" fmla="*/ 257 h 444"/>
                    <a:gd name="T26" fmla="*/ 35 w 497"/>
                    <a:gd name="T27" fmla="*/ 336 h 444"/>
                    <a:gd name="T28" fmla="*/ 0 w 497"/>
                    <a:gd name="T29" fmla="*/ 345 h 444"/>
                    <a:gd name="T30" fmla="*/ 0 w 497"/>
                    <a:gd name="T31" fmla="*/ 443 h 444"/>
                    <a:gd name="T32" fmla="*/ 398 w 497"/>
                    <a:gd name="T33" fmla="*/ 443 h 444"/>
                    <a:gd name="T34" fmla="*/ 398 w 497"/>
                    <a:gd name="T35" fmla="*/ 399 h 444"/>
                    <a:gd name="T36" fmla="*/ 310 w 497"/>
                    <a:gd name="T37" fmla="*/ 336 h 444"/>
                    <a:gd name="T38" fmla="*/ 425 w 497"/>
                    <a:gd name="T39" fmla="*/ 195 h 444"/>
                    <a:gd name="T40" fmla="*/ 425 w 497"/>
                    <a:gd name="T41" fmla="*/ 195 h 444"/>
                    <a:gd name="T42" fmla="*/ 425 w 497"/>
                    <a:gd name="T43" fmla="*/ 124 h 444"/>
                    <a:gd name="T44" fmla="*/ 372 w 497"/>
                    <a:gd name="T45" fmla="*/ 124 h 444"/>
                    <a:gd name="T46" fmla="*/ 372 w 497"/>
                    <a:gd name="T47" fmla="*/ 195 h 444"/>
                    <a:gd name="T48" fmla="*/ 301 w 497"/>
                    <a:gd name="T49" fmla="*/ 195 h 444"/>
                    <a:gd name="T50" fmla="*/ 301 w 497"/>
                    <a:gd name="T51" fmla="*/ 248 h 444"/>
                    <a:gd name="T52" fmla="*/ 372 w 497"/>
                    <a:gd name="T53" fmla="*/ 248 h 444"/>
                    <a:gd name="T54" fmla="*/ 372 w 497"/>
                    <a:gd name="T55" fmla="*/ 319 h 444"/>
                    <a:gd name="T56" fmla="*/ 425 w 497"/>
                    <a:gd name="T57" fmla="*/ 319 h 444"/>
                    <a:gd name="T58" fmla="*/ 425 w 497"/>
                    <a:gd name="T59" fmla="*/ 248 h 444"/>
                    <a:gd name="T60" fmla="*/ 496 w 497"/>
                    <a:gd name="T61" fmla="*/ 248 h 444"/>
                    <a:gd name="T62" fmla="*/ 496 w 497"/>
                    <a:gd name="T63" fmla="*/ 195 h 444"/>
                    <a:gd name="T64" fmla="*/ 425 w 497"/>
                    <a:gd name="T65" fmla="*/ 195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97" h="444">
                      <a:moveTo>
                        <a:pt x="310" y="336"/>
                      </a:moveTo>
                      <a:lnTo>
                        <a:pt x="310" y="336"/>
                      </a:lnTo>
                      <a:cubicBezTo>
                        <a:pt x="248" y="310"/>
                        <a:pt x="221" y="292"/>
                        <a:pt x="221" y="257"/>
                      </a:cubicBezTo>
                      <a:cubicBezTo>
                        <a:pt x="221" y="230"/>
                        <a:pt x="239" y="239"/>
                        <a:pt x="248" y="195"/>
                      </a:cubicBezTo>
                      <a:cubicBezTo>
                        <a:pt x="257" y="177"/>
                        <a:pt x="274" y="195"/>
                        <a:pt x="274" y="151"/>
                      </a:cubicBezTo>
                      <a:cubicBezTo>
                        <a:pt x="274" y="133"/>
                        <a:pt x="266" y="133"/>
                        <a:pt x="266" y="133"/>
                      </a:cubicBezTo>
                      <a:cubicBezTo>
                        <a:pt x="266" y="133"/>
                        <a:pt x="274" y="106"/>
                        <a:pt x="274" y="89"/>
                      </a:cubicBezTo>
                      <a:cubicBezTo>
                        <a:pt x="274" y="62"/>
                        <a:pt x="257" y="0"/>
                        <a:pt x="177" y="0"/>
                      </a:cubicBezTo>
                      <a:cubicBezTo>
                        <a:pt x="88" y="0"/>
                        <a:pt x="70" y="62"/>
                        <a:pt x="70" y="89"/>
                      </a:cubicBezTo>
                      <a:cubicBezTo>
                        <a:pt x="70" y="106"/>
                        <a:pt x="79" y="133"/>
                        <a:pt x="79" y="133"/>
                      </a:cubicBezTo>
                      <a:cubicBezTo>
                        <a:pt x="79" y="133"/>
                        <a:pt x="70" y="133"/>
                        <a:pt x="70" y="151"/>
                      </a:cubicBezTo>
                      <a:cubicBezTo>
                        <a:pt x="70" y="195"/>
                        <a:pt x="88" y="177"/>
                        <a:pt x="97" y="195"/>
                      </a:cubicBezTo>
                      <a:cubicBezTo>
                        <a:pt x="106" y="239"/>
                        <a:pt x="123" y="230"/>
                        <a:pt x="123" y="257"/>
                      </a:cubicBezTo>
                      <a:cubicBezTo>
                        <a:pt x="123" y="292"/>
                        <a:pt x="97" y="310"/>
                        <a:pt x="35" y="336"/>
                      </a:cubicBezTo>
                      <a:cubicBezTo>
                        <a:pt x="35" y="336"/>
                        <a:pt x="17" y="336"/>
                        <a:pt x="0" y="345"/>
                      </a:cubicBezTo>
                      <a:cubicBezTo>
                        <a:pt x="0" y="443"/>
                        <a:pt x="0" y="443"/>
                        <a:pt x="0" y="443"/>
                      </a:cubicBezTo>
                      <a:cubicBezTo>
                        <a:pt x="398" y="443"/>
                        <a:pt x="398" y="443"/>
                        <a:pt x="398" y="443"/>
                      </a:cubicBezTo>
                      <a:cubicBezTo>
                        <a:pt x="398" y="443"/>
                        <a:pt x="398" y="408"/>
                        <a:pt x="398" y="399"/>
                      </a:cubicBezTo>
                      <a:cubicBezTo>
                        <a:pt x="398" y="381"/>
                        <a:pt x="372" y="354"/>
                        <a:pt x="310" y="336"/>
                      </a:cubicBezTo>
                      <a:close/>
                      <a:moveTo>
                        <a:pt x="425" y="195"/>
                      </a:moveTo>
                      <a:lnTo>
                        <a:pt x="425" y="195"/>
                      </a:lnTo>
                      <a:cubicBezTo>
                        <a:pt x="425" y="124"/>
                        <a:pt x="425" y="124"/>
                        <a:pt x="425" y="124"/>
                      </a:cubicBezTo>
                      <a:cubicBezTo>
                        <a:pt x="372" y="124"/>
                        <a:pt x="372" y="124"/>
                        <a:pt x="372" y="124"/>
                      </a:cubicBezTo>
                      <a:cubicBezTo>
                        <a:pt x="372" y="195"/>
                        <a:pt x="372" y="195"/>
                        <a:pt x="372" y="195"/>
                      </a:cubicBezTo>
                      <a:cubicBezTo>
                        <a:pt x="301" y="195"/>
                        <a:pt x="301" y="195"/>
                        <a:pt x="301" y="195"/>
                      </a:cubicBezTo>
                      <a:cubicBezTo>
                        <a:pt x="301" y="248"/>
                        <a:pt x="301" y="248"/>
                        <a:pt x="301" y="248"/>
                      </a:cubicBezTo>
                      <a:cubicBezTo>
                        <a:pt x="372" y="248"/>
                        <a:pt x="372" y="248"/>
                        <a:pt x="372" y="248"/>
                      </a:cubicBezTo>
                      <a:cubicBezTo>
                        <a:pt x="372" y="319"/>
                        <a:pt x="372" y="319"/>
                        <a:pt x="372" y="319"/>
                      </a:cubicBezTo>
                      <a:cubicBezTo>
                        <a:pt x="425" y="319"/>
                        <a:pt x="425" y="319"/>
                        <a:pt x="425" y="319"/>
                      </a:cubicBezTo>
                      <a:cubicBezTo>
                        <a:pt x="425" y="248"/>
                        <a:pt x="425" y="248"/>
                        <a:pt x="425" y="248"/>
                      </a:cubicBezTo>
                      <a:cubicBezTo>
                        <a:pt x="496" y="248"/>
                        <a:pt x="496" y="248"/>
                        <a:pt x="496" y="248"/>
                      </a:cubicBezTo>
                      <a:cubicBezTo>
                        <a:pt x="496" y="195"/>
                        <a:pt x="496" y="195"/>
                        <a:pt x="496" y="195"/>
                      </a:cubicBezTo>
                      <a:lnTo>
                        <a:pt x="425" y="19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r>
                    <a:rPr lang="en-US" sz="1200" dirty="0">
                      <a:latin typeface="Arial Regular" charset="0"/>
                      <a:cs typeface="Arial Regular" charset="0"/>
                    </a:rPr>
                    <a:t> </a:t>
                  </a:r>
                </a:p>
              </p:txBody>
            </p:sp>
            <p:sp>
              <p:nvSpPr>
                <p:cNvPr id="135" name="Freeform 46"/>
                <p:cNvSpPr>
                  <a:spLocks noChangeAspect="1" noChangeArrowheads="1"/>
                </p:cNvSpPr>
                <p:nvPr/>
              </p:nvSpPr>
              <p:spPr bwMode="auto">
                <a:xfrm>
                  <a:off x="5843553" y="2121114"/>
                  <a:ext cx="386545" cy="368141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endParaRPr lang="en-US" sz="1200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sp>
            <p:nvSpPr>
              <p:cNvPr id="160" name="Rectangle 159"/>
              <p:cNvSpPr/>
              <p:nvPr/>
            </p:nvSpPr>
            <p:spPr>
              <a:xfrm>
                <a:off x="1550810" y="1993607"/>
                <a:ext cx="3206549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sz="4400" b="1" dirty="0">
                    <a:solidFill>
                      <a:schemeClr val="tx2"/>
                    </a:solidFill>
                    <a:latin typeface="Arial Bold" charset="0"/>
                    <a:ea typeface="Arial Bold" charset="0"/>
                    <a:cs typeface="Arial Bold" charset="0"/>
                  </a:rPr>
                  <a:t>Senior TL</a:t>
                </a:r>
                <a:endParaRPr lang="fr-FR" sz="4400" b="1" dirty="0">
                  <a:solidFill>
                    <a:schemeClr val="tx2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254640" y="1957851"/>
                <a:ext cx="3296566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rPr>
                  <a:t>Senior PO</a:t>
                </a:r>
                <a:endParaRPr lang="fr-FR" sz="4400" b="1" dirty="0">
                  <a:solidFill>
                    <a:srgbClr val="00B0F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432390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972029" y="3271457"/>
            <a:ext cx="6087645" cy="2552537"/>
            <a:chOff x="614131" y="2082964"/>
            <a:chExt cx="10963738" cy="4597073"/>
          </a:xfrm>
        </p:grpSpPr>
        <p:grpSp>
          <p:nvGrpSpPr>
            <p:cNvPr id="9" name="Group 8"/>
            <p:cNvGrpSpPr/>
            <p:nvPr/>
          </p:nvGrpSpPr>
          <p:grpSpPr>
            <a:xfrm>
              <a:off x="614131" y="4459494"/>
              <a:ext cx="10963738" cy="2220543"/>
              <a:chOff x="774888" y="4181065"/>
              <a:chExt cx="10963738" cy="2220543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9633891" y="4181065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206" name="Group 205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178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179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199" name="Group 198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180" name="Group 179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81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82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83" name="Group 182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84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85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86" name="Group 185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87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88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89" name="Group 188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90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91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92" name="Group 191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93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94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95" name="Group 194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96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97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207" name="Group 206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204" name="Up Arrow 203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05" name="Up Arrow 204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29" name="Group 28"/>
              <p:cNvGrpSpPr/>
              <p:nvPr/>
            </p:nvGrpSpPr>
            <p:grpSpPr>
              <a:xfrm>
                <a:off x="2923517" y="4609219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53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54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35" name="Group 34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51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52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6" name="Group 35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49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50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7" name="Group 36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47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48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8" name="Group 37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45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46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9" name="Group 38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43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44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40" name="Group 39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41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42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33" name="Up Arrow 32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34" name="Up Arrow 33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55" name="Group 54"/>
              <p:cNvGrpSpPr/>
              <p:nvPr/>
            </p:nvGrpSpPr>
            <p:grpSpPr>
              <a:xfrm>
                <a:off x="7313394" y="4659852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56" name="Group 55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79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80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57" name="Group 56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61" name="Group 60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77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78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62" name="Group 61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75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76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63" name="Group 62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73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74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64" name="Group 63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71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72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65" name="Group 64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69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70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66" name="Group 65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67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68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59" name="Up Arrow 58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60" name="Up Arrow 59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81" name="Group 80"/>
              <p:cNvGrpSpPr/>
              <p:nvPr/>
            </p:nvGrpSpPr>
            <p:grpSpPr>
              <a:xfrm>
                <a:off x="5143840" y="4303035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82" name="Group 81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105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106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83" name="Group 82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87" name="Group 86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03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04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88" name="Group 87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01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02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89" name="Group 88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99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00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90" name="Group 89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97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98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91" name="Group 90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95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96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92" name="Group 91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93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94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84" name="Group 83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85" name="Up Arrow 84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86" name="Up Arrow 85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107" name="Group 106"/>
              <p:cNvGrpSpPr/>
              <p:nvPr/>
            </p:nvGrpSpPr>
            <p:grpSpPr>
              <a:xfrm>
                <a:off x="774888" y="4303035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108" name="Group 107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131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132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109" name="Group 108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113" name="Group 112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29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30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14" name="Group 113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27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28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15" name="Group 114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25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26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16" name="Group 115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23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24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17" name="Group 116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121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22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118" name="Group 117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119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120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111" name="Up Arrow 110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12" name="Up Arrow 111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7" name="Group 6"/>
            <p:cNvGrpSpPr/>
            <p:nvPr/>
          </p:nvGrpSpPr>
          <p:grpSpPr>
            <a:xfrm>
              <a:off x="3731989" y="3605829"/>
              <a:ext cx="4728023" cy="677326"/>
              <a:chOff x="4024441" y="3327400"/>
              <a:chExt cx="4728023" cy="67732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024441" y="3327400"/>
                <a:ext cx="2314338" cy="649813"/>
                <a:chOff x="4024441" y="3327400"/>
                <a:chExt cx="2314338" cy="649813"/>
              </a:xfrm>
              <a:solidFill>
                <a:srgbClr val="00B0F0"/>
              </a:solidFill>
            </p:grpSpPr>
            <p:sp>
              <p:nvSpPr>
                <p:cNvPr id="5" name="Up Arrow 4"/>
                <p:cNvSpPr/>
                <p:nvPr/>
              </p:nvSpPr>
              <p:spPr>
                <a:xfrm>
                  <a:off x="4024441" y="3327400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Up Arrow 137"/>
                <p:cNvSpPr/>
                <p:nvPr/>
              </p:nvSpPr>
              <p:spPr>
                <a:xfrm>
                  <a:off x="4630469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Up Arrow 138"/>
                <p:cNvSpPr/>
                <p:nvPr/>
              </p:nvSpPr>
              <p:spPr>
                <a:xfrm>
                  <a:off x="5837705" y="3340215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Up Arrow 139"/>
                <p:cNvSpPr/>
                <p:nvPr/>
              </p:nvSpPr>
              <p:spPr>
                <a:xfrm>
                  <a:off x="5236497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 rot="10800000">
                <a:off x="6438126" y="3354913"/>
                <a:ext cx="2314338" cy="649813"/>
                <a:chOff x="4024441" y="3327400"/>
                <a:chExt cx="2314338" cy="649813"/>
              </a:xfrm>
              <a:solidFill>
                <a:srgbClr val="FFC000"/>
              </a:solidFill>
            </p:grpSpPr>
            <p:sp>
              <p:nvSpPr>
                <p:cNvPr id="143" name="Up Arrow 142"/>
                <p:cNvSpPr/>
                <p:nvPr/>
              </p:nvSpPr>
              <p:spPr>
                <a:xfrm>
                  <a:off x="4024441" y="3327400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Up Arrow 143"/>
                <p:cNvSpPr/>
                <p:nvPr/>
              </p:nvSpPr>
              <p:spPr>
                <a:xfrm>
                  <a:off x="4630469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Up Arrow 144"/>
                <p:cNvSpPr/>
                <p:nvPr/>
              </p:nvSpPr>
              <p:spPr>
                <a:xfrm>
                  <a:off x="5837705" y="3340215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Up Arrow 145"/>
                <p:cNvSpPr/>
                <p:nvPr/>
              </p:nvSpPr>
              <p:spPr>
                <a:xfrm>
                  <a:off x="5236497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3417870" y="2082964"/>
              <a:ext cx="5356260" cy="1245681"/>
              <a:chOff x="3436905" y="1804535"/>
              <a:chExt cx="5356260" cy="1245681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798285" y="1804535"/>
                <a:ext cx="2595430" cy="1245681"/>
                <a:chOff x="5459158" y="2119819"/>
                <a:chExt cx="770940" cy="370014"/>
              </a:xfrm>
            </p:grpSpPr>
            <p:sp>
              <p:nvSpPr>
                <p:cNvPr id="134" name="Freeform 8"/>
                <p:cNvSpPr>
                  <a:spLocks noChangeAspect="1" noChangeArrowheads="1"/>
                </p:cNvSpPr>
                <p:nvPr/>
              </p:nvSpPr>
              <p:spPr bwMode="auto">
                <a:xfrm>
                  <a:off x="5459158" y="2119819"/>
                  <a:ext cx="418128" cy="370014"/>
                </a:xfrm>
                <a:custGeom>
                  <a:avLst/>
                  <a:gdLst>
                    <a:gd name="T0" fmla="*/ 310 w 497"/>
                    <a:gd name="T1" fmla="*/ 336 h 444"/>
                    <a:gd name="T2" fmla="*/ 310 w 497"/>
                    <a:gd name="T3" fmla="*/ 336 h 444"/>
                    <a:gd name="T4" fmla="*/ 221 w 497"/>
                    <a:gd name="T5" fmla="*/ 257 h 444"/>
                    <a:gd name="T6" fmla="*/ 248 w 497"/>
                    <a:gd name="T7" fmla="*/ 195 h 444"/>
                    <a:gd name="T8" fmla="*/ 274 w 497"/>
                    <a:gd name="T9" fmla="*/ 151 h 444"/>
                    <a:gd name="T10" fmla="*/ 266 w 497"/>
                    <a:gd name="T11" fmla="*/ 133 h 444"/>
                    <a:gd name="T12" fmla="*/ 274 w 497"/>
                    <a:gd name="T13" fmla="*/ 89 h 444"/>
                    <a:gd name="T14" fmla="*/ 177 w 497"/>
                    <a:gd name="T15" fmla="*/ 0 h 444"/>
                    <a:gd name="T16" fmla="*/ 70 w 497"/>
                    <a:gd name="T17" fmla="*/ 89 h 444"/>
                    <a:gd name="T18" fmla="*/ 79 w 497"/>
                    <a:gd name="T19" fmla="*/ 133 h 444"/>
                    <a:gd name="T20" fmla="*/ 70 w 497"/>
                    <a:gd name="T21" fmla="*/ 151 h 444"/>
                    <a:gd name="T22" fmla="*/ 97 w 497"/>
                    <a:gd name="T23" fmla="*/ 195 h 444"/>
                    <a:gd name="T24" fmla="*/ 123 w 497"/>
                    <a:gd name="T25" fmla="*/ 257 h 444"/>
                    <a:gd name="T26" fmla="*/ 35 w 497"/>
                    <a:gd name="T27" fmla="*/ 336 h 444"/>
                    <a:gd name="T28" fmla="*/ 0 w 497"/>
                    <a:gd name="T29" fmla="*/ 345 h 444"/>
                    <a:gd name="T30" fmla="*/ 0 w 497"/>
                    <a:gd name="T31" fmla="*/ 443 h 444"/>
                    <a:gd name="T32" fmla="*/ 398 w 497"/>
                    <a:gd name="T33" fmla="*/ 443 h 444"/>
                    <a:gd name="T34" fmla="*/ 398 w 497"/>
                    <a:gd name="T35" fmla="*/ 399 h 444"/>
                    <a:gd name="T36" fmla="*/ 310 w 497"/>
                    <a:gd name="T37" fmla="*/ 336 h 444"/>
                    <a:gd name="T38" fmla="*/ 425 w 497"/>
                    <a:gd name="T39" fmla="*/ 195 h 444"/>
                    <a:gd name="T40" fmla="*/ 425 w 497"/>
                    <a:gd name="T41" fmla="*/ 195 h 444"/>
                    <a:gd name="T42" fmla="*/ 425 w 497"/>
                    <a:gd name="T43" fmla="*/ 124 h 444"/>
                    <a:gd name="T44" fmla="*/ 372 w 497"/>
                    <a:gd name="T45" fmla="*/ 124 h 444"/>
                    <a:gd name="T46" fmla="*/ 372 w 497"/>
                    <a:gd name="T47" fmla="*/ 195 h 444"/>
                    <a:gd name="T48" fmla="*/ 301 w 497"/>
                    <a:gd name="T49" fmla="*/ 195 h 444"/>
                    <a:gd name="T50" fmla="*/ 301 w 497"/>
                    <a:gd name="T51" fmla="*/ 248 h 444"/>
                    <a:gd name="T52" fmla="*/ 372 w 497"/>
                    <a:gd name="T53" fmla="*/ 248 h 444"/>
                    <a:gd name="T54" fmla="*/ 372 w 497"/>
                    <a:gd name="T55" fmla="*/ 319 h 444"/>
                    <a:gd name="T56" fmla="*/ 425 w 497"/>
                    <a:gd name="T57" fmla="*/ 319 h 444"/>
                    <a:gd name="T58" fmla="*/ 425 w 497"/>
                    <a:gd name="T59" fmla="*/ 248 h 444"/>
                    <a:gd name="T60" fmla="*/ 496 w 497"/>
                    <a:gd name="T61" fmla="*/ 248 h 444"/>
                    <a:gd name="T62" fmla="*/ 496 w 497"/>
                    <a:gd name="T63" fmla="*/ 195 h 444"/>
                    <a:gd name="T64" fmla="*/ 425 w 497"/>
                    <a:gd name="T65" fmla="*/ 195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97" h="444">
                      <a:moveTo>
                        <a:pt x="310" y="336"/>
                      </a:moveTo>
                      <a:lnTo>
                        <a:pt x="310" y="336"/>
                      </a:lnTo>
                      <a:cubicBezTo>
                        <a:pt x="248" y="310"/>
                        <a:pt x="221" y="292"/>
                        <a:pt x="221" y="257"/>
                      </a:cubicBezTo>
                      <a:cubicBezTo>
                        <a:pt x="221" y="230"/>
                        <a:pt x="239" y="239"/>
                        <a:pt x="248" y="195"/>
                      </a:cubicBezTo>
                      <a:cubicBezTo>
                        <a:pt x="257" y="177"/>
                        <a:pt x="274" y="195"/>
                        <a:pt x="274" y="151"/>
                      </a:cubicBezTo>
                      <a:cubicBezTo>
                        <a:pt x="274" y="133"/>
                        <a:pt x="266" y="133"/>
                        <a:pt x="266" y="133"/>
                      </a:cubicBezTo>
                      <a:cubicBezTo>
                        <a:pt x="266" y="133"/>
                        <a:pt x="274" y="106"/>
                        <a:pt x="274" y="89"/>
                      </a:cubicBezTo>
                      <a:cubicBezTo>
                        <a:pt x="274" y="62"/>
                        <a:pt x="257" y="0"/>
                        <a:pt x="177" y="0"/>
                      </a:cubicBezTo>
                      <a:cubicBezTo>
                        <a:pt x="88" y="0"/>
                        <a:pt x="70" y="62"/>
                        <a:pt x="70" y="89"/>
                      </a:cubicBezTo>
                      <a:cubicBezTo>
                        <a:pt x="70" y="106"/>
                        <a:pt x="79" y="133"/>
                        <a:pt x="79" y="133"/>
                      </a:cubicBezTo>
                      <a:cubicBezTo>
                        <a:pt x="79" y="133"/>
                        <a:pt x="70" y="133"/>
                        <a:pt x="70" y="151"/>
                      </a:cubicBezTo>
                      <a:cubicBezTo>
                        <a:pt x="70" y="195"/>
                        <a:pt x="88" y="177"/>
                        <a:pt x="97" y="195"/>
                      </a:cubicBezTo>
                      <a:cubicBezTo>
                        <a:pt x="106" y="239"/>
                        <a:pt x="123" y="230"/>
                        <a:pt x="123" y="257"/>
                      </a:cubicBezTo>
                      <a:cubicBezTo>
                        <a:pt x="123" y="292"/>
                        <a:pt x="97" y="310"/>
                        <a:pt x="35" y="336"/>
                      </a:cubicBezTo>
                      <a:cubicBezTo>
                        <a:pt x="35" y="336"/>
                        <a:pt x="17" y="336"/>
                        <a:pt x="0" y="345"/>
                      </a:cubicBezTo>
                      <a:cubicBezTo>
                        <a:pt x="0" y="443"/>
                        <a:pt x="0" y="443"/>
                        <a:pt x="0" y="443"/>
                      </a:cubicBezTo>
                      <a:cubicBezTo>
                        <a:pt x="398" y="443"/>
                        <a:pt x="398" y="443"/>
                        <a:pt x="398" y="443"/>
                      </a:cubicBezTo>
                      <a:cubicBezTo>
                        <a:pt x="398" y="443"/>
                        <a:pt x="398" y="408"/>
                        <a:pt x="398" y="399"/>
                      </a:cubicBezTo>
                      <a:cubicBezTo>
                        <a:pt x="398" y="381"/>
                        <a:pt x="372" y="354"/>
                        <a:pt x="310" y="336"/>
                      </a:cubicBezTo>
                      <a:close/>
                      <a:moveTo>
                        <a:pt x="425" y="195"/>
                      </a:moveTo>
                      <a:lnTo>
                        <a:pt x="425" y="195"/>
                      </a:lnTo>
                      <a:cubicBezTo>
                        <a:pt x="425" y="124"/>
                        <a:pt x="425" y="124"/>
                        <a:pt x="425" y="124"/>
                      </a:cubicBezTo>
                      <a:cubicBezTo>
                        <a:pt x="372" y="124"/>
                        <a:pt x="372" y="124"/>
                        <a:pt x="372" y="124"/>
                      </a:cubicBezTo>
                      <a:cubicBezTo>
                        <a:pt x="372" y="195"/>
                        <a:pt x="372" y="195"/>
                        <a:pt x="372" y="195"/>
                      </a:cubicBezTo>
                      <a:cubicBezTo>
                        <a:pt x="301" y="195"/>
                        <a:pt x="301" y="195"/>
                        <a:pt x="301" y="195"/>
                      </a:cubicBezTo>
                      <a:cubicBezTo>
                        <a:pt x="301" y="248"/>
                        <a:pt x="301" y="248"/>
                        <a:pt x="301" y="248"/>
                      </a:cubicBezTo>
                      <a:cubicBezTo>
                        <a:pt x="372" y="248"/>
                        <a:pt x="372" y="248"/>
                        <a:pt x="372" y="248"/>
                      </a:cubicBezTo>
                      <a:cubicBezTo>
                        <a:pt x="372" y="319"/>
                        <a:pt x="372" y="319"/>
                        <a:pt x="372" y="319"/>
                      </a:cubicBezTo>
                      <a:cubicBezTo>
                        <a:pt x="425" y="319"/>
                        <a:pt x="425" y="319"/>
                        <a:pt x="425" y="319"/>
                      </a:cubicBezTo>
                      <a:cubicBezTo>
                        <a:pt x="425" y="248"/>
                        <a:pt x="425" y="248"/>
                        <a:pt x="425" y="248"/>
                      </a:cubicBezTo>
                      <a:cubicBezTo>
                        <a:pt x="496" y="248"/>
                        <a:pt x="496" y="248"/>
                        <a:pt x="496" y="248"/>
                      </a:cubicBezTo>
                      <a:cubicBezTo>
                        <a:pt x="496" y="195"/>
                        <a:pt x="496" y="195"/>
                        <a:pt x="496" y="195"/>
                      </a:cubicBezTo>
                      <a:lnTo>
                        <a:pt x="425" y="19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r>
                    <a:rPr lang="en-US" sz="1200" dirty="0">
                      <a:latin typeface="Arial Regular" charset="0"/>
                      <a:cs typeface="Arial Regular" charset="0"/>
                    </a:rPr>
                    <a:t> </a:t>
                  </a:r>
                </a:p>
              </p:txBody>
            </p:sp>
            <p:sp>
              <p:nvSpPr>
                <p:cNvPr id="135" name="Freeform 46"/>
                <p:cNvSpPr>
                  <a:spLocks noChangeAspect="1" noChangeArrowheads="1"/>
                </p:cNvSpPr>
                <p:nvPr/>
              </p:nvSpPr>
              <p:spPr bwMode="auto">
                <a:xfrm>
                  <a:off x="5843553" y="2121114"/>
                  <a:ext cx="386545" cy="368141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endParaRPr lang="en-US" sz="1200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sp>
            <p:nvSpPr>
              <p:cNvPr id="160" name="Rectangle 159"/>
              <p:cNvSpPr/>
              <p:nvPr/>
            </p:nvSpPr>
            <p:spPr>
              <a:xfrm>
                <a:off x="3436905" y="1993607"/>
                <a:ext cx="1320455" cy="891448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sz="2000" b="1" dirty="0">
                    <a:solidFill>
                      <a:schemeClr val="tx2"/>
                    </a:solidFill>
                    <a:latin typeface="Arial Bold" charset="0"/>
                    <a:ea typeface="Arial Bold" charset="0"/>
                    <a:cs typeface="Arial Bold" charset="0"/>
                  </a:rPr>
                  <a:t>STL</a:t>
                </a:r>
                <a:endParaRPr lang="fr-FR" sz="2000" b="1" dirty="0">
                  <a:solidFill>
                    <a:schemeClr val="tx2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254640" y="1957851"/>
                <a:ext cx="1538525" cy="891448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rPr>
                  <a:t>SPO</a:t>
                </a:r>
                <a:endParaRPr lang="fr-FR" sz="2000" b="1" dirty="0">
                  <a:solidFill>
                    <a:srgbClr val="00B0F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130774" y="2838250"/>
            <a:ext cx="6087645" cy="2552537"/>
            <a:chOff x="614131" y="2082964"/>
            <a:chExt cx="10963738" cy="4597073"/>
          </a:xfrm>
        </p:grpSpPr>
        <p:grpSp>
          <p:nvGrpSpPr>
            <p:cNvPr id="157" name="Group 156"/>
            <p:cNvGrpSpPr/>
            <p:nvPr/>
          </p:nvGrpSpPr>
          <p:grpSpPr>
            <a:xfrm>
              <a:off x="614131" y="4459494"/>
              <a:ext cx="10963738" cy="2220543"/>
              <a:chOff x="774888" y="4181065"/>
              <a:chExt cx="10963738" cy="2220543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9633891" y="4181065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307" name="Group 306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330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331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308" name="Group 307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312" name="Group 311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328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329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13" name="Group 312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326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327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14" name="Group 313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324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325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15" name="Group 314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322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323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16" name="Group 315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320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321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317" name="Group 316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318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319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309" name="Group 308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310" name="Up Arrow 309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311" name="Up Arrow 310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198" name="Group 197"/>
              <p:cNvGrpSpPr/>
              <p:nvPr/>
            </p:nvGrpSpPr>
            <p:grpSpPr>
              <a:xfrm>
                <a:off x="2923517" y="4609219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282" name="Group 281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305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306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283" name="Group 282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287" name="Group 286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303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304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88" name="Group 287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301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302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89" name="Group 288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299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300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90" name="Group 289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297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98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91" name="Group 290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295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96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92" name="Group 291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293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94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284" name="Group 283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285" name="Up Arrow 284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86" name="Up Arrow 285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7313394" y="4659852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257" name="Group 256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280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281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258" name="Group 257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262" name="Group 261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278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79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63" name="Group 262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276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77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64" name="Group 263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274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75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65" name="Group 264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272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73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66" name="Group 265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270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71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67" name="Group 266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268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69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259" name="Group 258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260" name="Up Arrow 259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61" name="Up Arrow 260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5143840" y="4303035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232" name="Group 231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255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256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233" name="Group 232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237" name="Group 236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253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54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38" name="Group 237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251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52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39" name="Group 238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249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50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40" name="Group 239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247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48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41" name="Group 240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245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46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42" name="Group 241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243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44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234" name="Group 233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235" name="Up Arrow 234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36" name="Up Arrow 235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774888" y="4303035"/>
                <a:ext cx="2104735" cy="1741756"/>
                <a:chOff x="3965865" y="2210486"/>
                <a:chExt cx="4496093" cy="3720705"/>
              </a:xfrm>
            </p:grpSpPr>
            <p:grpSp>
              <p:nvGrpSpPr>
                <p:cNvPr id="203" name="Group 202"/>
                <p:cNvGrpSpPr/>
                <p:nvPr/>
              </p:nvGrpSpPr>
              <p:grpSpPr>
                <a:xfrm>
                  <a:off x="5393112" y="2210486"/>
                  <a:ext cx="1646867" cy="790417"/>
                  <a:chOff x="5323579" y="2545927"/>
                  <a:chExt cx="1646867" cy="790417"/>
                </a:xfrm>
              </p:grpSpPr>
              <p:sp>
                <p:nvSpPr>
                  <p:cNvPr id="230" name="Freeform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3579" y="2545927"/>
                    <a:ext cx="893196" cy="790417"/>
                  </a:xfrm>
                  <a:custGeom>
                    <a:avLst/>
                    <a:gdLst>
                      <a:gd name="T0" fmla="*/ 310 w 497"/>
                      <a:gd name="T1" fmla="*/ 336 h 444"/>
                      <a:gd name="T2" fmla="*/ 310 w 497"/>
                      <a:gd name="T3" fmla="*/ 336 h 444"/>
                      <a:gd name="T4" fmla="*/ 221 w 497"/>
                      <a:gd name="T5" fmla="*/ 257 h 444"/>
                      <a:gd name="T6" fmla="*/ 248 w 497"/>
                      <a:gd name="T7" fmla="*/ 195 h 444"/>
                      <a:gd name="T8" fmla="*/ 274 w 497"/>
                      <a:gd name="T9" fmla="*/ 151 h 444"/>
                      <a:gd name="T10" fmla="*/ 266 w 497"/>
                      <a:gd name="T11" fmla="*/ 133 h 444"/>
                      <a:gd name="T12" fmla="*/ 274 w 497"/>
                      <a:gd name="T13" fmla="*/ 89 h 444"/>
                      <a:gd name="T14" fmla="*/ 177 w 497"/>
                      <a:gd name="T15" fmla="*/ 0 h 444"/>
                      <a:gd name="T16" fmla="*/ 70 w 497"/>
                      <a:gd name="T17" fmla="*/ 89 h 444"/>
                      <a:gd name="T18" fmla="*/ 79 w 497"/>
                      <a:gd name="T19" fmla="*/ 133 h 444"/>
                      <a:gd name="T20" fmla="*/ 70 w 497"/>
                      <a:gd name="T21" fmla="*/ 151 h 444"/>
                      <a:gd name="T22" fmla="*/ 97 w 497"/>
                      <a:gd name="T23" fmla="*/ 195 h 444"/>
                      <a:gd name="T24" fmla="*/ 123 w 497"/>
                      <a:gd name="T25" fmla="*/ 257 h 444"/>
                      <a:gd name="T26" fmla="*/ 35 w 497"/>
                      <a:gd name="T27" fmla="*/ 336 h 444"/>
                      <a:gd name="T28" fmla="*/ 0 w 497"/>
                      <a:gd name="T29" fmla="*/ 345 h 444"/>
                      <a:gd name="T30" fmla="*/ 0 w 497"/>
                      <a:gd name="T31" fmla="*/ 443 h 444"/>
                      <a:gd name="T32" fmla="*/ 398 w 497"/>
                      <a:gd name="T33" fmla="*/ 443 h 444"/>
                      <a:gd name="T34" fmla="*/ 398 w 497"/>
                      <a:gd name="T35" fmla="*/ 399 h 444"/>
                      <a:gd name="T36" fmla="*/ 310 w 497"/>
                      <a:gd name="T37" fmla="*/ 336 h 444"/>
                      <a:gd name="T38" fmla="*/ 425 w 497"/>
                      <a:gd name="T39" fmla="*/ 195 h 444"/>
                      <a:gd name="T40" fmla="*/ 425 w 497"/>
                      <a:gd name="T41" fmla="*/ 195 h 444"/>
                      <a:gd name="T42" fmla="*/ 425 w 497"/>
                      <a:gd name="T43" fmla="*/ 124 h 444"/>
                      <a:gd name="T44" fmla="*/ 372 w 497"/>
                      <a:gd name="T45" fmla="*/ 124 h 444"/>
                      <a:gd name="T46" fmla="*/ 372 w 497"/>
                      <a:gd name="T47" fmla="*/ 195 h 444"/>
                      <a:gd name="T48" fmla="*/ 301 w 497"/>
                      <a:gd name="T49" fmla="*/ 195 h 444"/>
                      <a:gd name="T50" fmla="*/ 301 w 497"/>
                      <a:gd name="T51" fmla="*/ 248 h 444"/>
                      <a:gd name="T52" fmla="*/ 372 w 497"/>
                      <a:gd name="T53" fmla="*/ 248 h 444"/>
                      <a:gd name="T54" fmla="*/ 372 w 497"/>
                      <a:gd name="T55" fmla="*/ 319 h 444"/>
                      <a:gd name="T56" fmla="*/ 425 w 497"/>
                      <a:gd name="T57" fmla="*/ 319 h 444"/>
                      <a:gd name="T58" fmla="*/ 425 w 497"/>
                      <a:gd name="T59" fmla="*/ 248 h 444"/>
                      <a:gd name="T60" fmla="*/ 496 w 497"/>
                      <a:gd name="T61" fmla="*/ 248 h 444"/>
                      <a:gd name="T62" fmla="*/ 496 w 497"/>
                      <a:gd name="T63" fmla="*/ 195 h 444"/>
                      <a:gd name="T64" fmla="*/ 425 w 497"/>
                      <a:gd name="T65" fmla="*/ 195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7" h="444">
                        <a:moveTo>
                          <a:pt x="310" y="336"/>
                        </a:moveTo>
                        <a:lnTo>
                          <a:pt x="310" y="336"/>
                        </a:lnTo>
                        <a:cubicBezTo>
                          <a:pt x="248" y="310"/>
                          <a:pt x="221" y="292"/>
                          <a:pt x="221" y="257"/>
                        </a:cubicBezTo>
                        <a:cubicBezTo>
                          <a:pt x="221" y="230"/>
                          <a:pt x="239" y="239"/>
                          <a:pt x="248" y="195"/>
                        </a:cubicBezTo>
                        <a:cubicBezTo>
                          <a:pt x="257" y="177"/>
                          <a:pt x="274" y="195"/>
                          <a:pt x="274" y="151"/>
                        </a:cubicBezTo>
                        <a:cubicBezTo>
                          <a:pt x="274" y="133"/>
                          <a:pt x="266" y="133"/>
                          <a:pt x="266" y="133"/>
                        </a:cubicBezTo>
                        <a:cubicBezTo>
                          <a:pt x="266" y="133"/>
                          <a:pt x="274" y="106"/>
                          <a:pt x="274" y="89"/>
                        </a:cubicBezTo>
                        <a:cubicBezTo>
                          <a:pt x="274" y="62"/>
                          <a:pt x="257" y="0"/>
                          <a:pt x="177" y="0"/>
                        </a:cubicBezTo>
                        <a:cubicBezTo>
                          <a:pt x="88" y="0"/>
                          <a:pt x="70" y="62"/>
                          <a:pt x="70" y="89"/>
                        </a:cubicBezTo>
                        <a:cubicBezTo>
                          <a:pt x="70" y="106"/>
                          <a:pt x="79" y="133"/>
                          <a:pt x="79" y="133"/>
                        </a:cubicBezTo>
                        <a:cubicBezTo>
                          <a:pt x="79" y="133"/>
                          <a:pt x="70" y="133"/>
                          <a:pt x="70" y="151"/>
                        </a:cubicBezTo>
                        <a:cubicBezTo>
                          <a:pt x="70" y="195"/>
                          <a:pt x="88" y="177"/>
                          <a:pt x="97" y="195"/>
                        </a:cubicBezTo>
                        <a:cubicBezTo>
                          <a:pt x="106" y="239"/>
                          <a:pt x="123" y="230"/>
                          <a:pt x="123" y="257"/>
                        </a:cubicBezTo>
                        <a:cubicBezTo>
                          <a:pt x="123" y="292"/>
                          <a:pt x="97" y="310"/>
                          <a:pt x="35" y="336"/>
                        </a:cubicBezTo>
                        <a:cubicBezTo>
                          <a:pt x="35" y="336"/>
                          <a:pt x="17" y="336"/>
                          <a:pt x="0" y="345"/>
                        </a:cubicBezTo>
                        <a:cubicBezTo>
                          <a:pt x="0" y="443"/>
                          <a:pt x="0" y="443"/>
                          <a:pt x="0" y="443"/>
                        </a:cubicBezTo>
                        <a:cubicBezTo>
                          <a:pt x="398" y="443"/>
                          <a:pt x="398" y="443"/>
                          <a:pt x="398" y="443"/>
                        </a:cubicBezTo>
                        <a:cubicBezTo>
                          <a:pt x="398" y="443"/>
                          <a:pt x="398" y="408"/>
                          <a:pt x="398" y="399"/>
                        </a:cubicBezTo>
                        <a:cubicBezTo>
                          <a:pt x="398" y="381"/>
                          <a:pt x="372" y="354"/>
                          <a:pt x="310" y="336"/>
                        </a:cubicBezTo>
                        <a:close/>
                        <a:moveTo>
                          <a:pt x="425" y="195"/>
                        </a:moveTo>
                        <a:lnTo>
                          <a:pt x="425" y="195"/>
                        </a:lnTo>
                        <a:cubicBezTo>
                          <a:pt x="425" y="124"/>
                          <a:pt x="425" y="124"/>
                          <a:pt x="425" y="124"/>
                        </a:cubicBezTo>
                        <a:cubicBezTo>
                          <a:pt x="372" y="124"/>
                          <a:pt x="372" y="124"/>
                          <a:pt x="372" y="124"/>
                        </a:cubicBezTo>
                        <a:cubicBezTo>
                          <a:pt x="372" y="195"/>
                          <a:pt x="372" y="195"/>
                          <a:pt x="372" y="195"/>
                        </a:cubicBezTo>
                        <a:cubicBezTo>
                          <a:pt x="301" y="195"/>
                          <a:pt x="301" y="195"/>
                          <a:pt x="301" y="195"/>
                        </a:cubicBezTo>
                        <a:cubicBezTo>
                          <a:pt x="301" y="248"/>
                          <a:pt x="301" y="248"/>
                          <a:pt x="301" y="248"/>
                        </a:cubicBezTo>
                        <a:cubicBezTo>
                          <a:pt x="372" y="248"/>
                          <a:pt x="372" y="248"/>
                          <a:pt x="372" y="248"/>
                        </a:cubicBezTo>
                        <a:cubicBezTo>
                          <a:pt x="372" y="319"/>
                          <a:pt x="372" y="319"/>
                          <a:pt x="372" y="319"/>
                        </a:cubicBezTo>
                        <a:cubicBezTo>
                          <a:pt x="425" y="319"/>
                          <a:pt x="425" y="319"/>
                          <a:pt x="425" y="319"/>
                        </a:cubicBezTo>
                        <a:cubicBezTo>
                          <a:pt x="425" y="248"/>
                          <a:pt x="425" y="248"/>
                          <a:pt x="425" y="248"/>
                        </a:cubicBezTo>
                        <a:cubicBezTo>
                          <a:pt x="496" y="248"/>
                          <a:pt x="496" y="248"/>
                          <a:pt x="496" y="248"/>
                        </a:cubicBezTo>
                        <a:cubicBezTo>
                          <a:pt x="496" y="195"/>
                          <a:pt x="496" y="195"/>
                          <a:pt x="496" y="195"/>
                        </a:cubicBezTo>
                        <a:lnTo>
                          <a:pt x="425" y="195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r>
                      <a:rPr lang="en-US" sz="1200" dirty="0">
                        <a:latin typeface="Arial Regular" charset="0"/>
                        <a:cs typeface="Arial Regular" charset="0"/>
                      </a:rPr>
                      <a:t> </a:t>
                    </a:r>
                  </a:p>
                </p:txBody>
              </p:sp>
              <p:sp>
                <p:nvSpPr>
                  <p:cNvPr id="231" name="Freeform 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44716" y="2548694"/>
                    <a:ext cx="825730" cy="786415"/>
                  </a:xfrm>
                  <a:custGeom>
                    <a:avLst/>
                    <a:gdLst>
                      <a:gd name="T0" fmla="*/ 363 w 461"/>
                      <a:gd name="T1" fmla="*/ 336 h 443"/>
                      <a:gd name="T2" fmla="*/ 363 w 461"/>
                      <a:gd name="T3" fmla="*/ 336 h 443"/>
                      <a:gd name="T4" fmla="*/ 284 w 461"/>
                      <a:gd name="T5" fmla="*/ 248 h 443"/>
                      <a:gd name="T6" fmla="*/ 310 w 461"/>
                      <a:gd name="T7" fmla="*/ 195 h 443"/>
                      <a:gd name="T8" fmla="*/ 328 w 461"/>
                      <a:gd name="T9" fmla="*/ 151 h 443"/>
                      <a:gd name="T10" fmla="*/ 319 w 461"/>
                      <a:gd name="T11" fmla="*/ 132 h 443"/>
                      <a:gd name="T12" fmla="*/ 328 w 461"/>
                      <a:gd name="T13" fmla="*/ 88 h 443"/>
                      <a:gd name="T14" fmla="*/ 230 w 461"/>
                      <a:gd name="T15" fmla="*/ 0 h 443"/>
                      <a:gd name="T16" fmla="*/ 132 w 461"/>
                      <a:gd name="T17" fmla="*/ 88 h 443"/>
                      <a:gd name="T18" fmla="*/ 141 w 461"/>
                      <a:gd name="T19" fmla="*/ 132 h 443"/>
                      <a:gd name="T20" fmla="*/ 132 w 461"/>
                      <a:gd name="T21" fmla="*/ 151 h 443"/>
                      <a:gd name="T22" fmla="*/ 150 w 461"/>
                      <a:gd name="T23" fmla="*/ 195 h 443"/>
                      <a:gd name="T24" fmla="*/ 177 w 461"/>
                      <a:gd name="T25" fmla="*/ 248 h 443"/>
                      <a:gd name="T26" fmla="*/ 97 w 461"/>
                      <a:gd name="T27" fmla="*/ 336 h 443"/>
                      <a:gd name="T28" fmla="*/ 0 w 461"/>
                      <a:gd name="T29" fmla="*/ 398 h 443"/>
                      <a:gd name="T30" fmla="*/ 0 w 461"/>
                      <a:gd name="T31" fmla="*/ 442 h 443"/>
                      <a:gd name="T32" fmla="*/ 230 w 461"/>
                      <a:gd name="T33" fmla="*/ 442 h 443"/>
                      <a:gd name="T34" fmla="*/ 460 w 461"/>
                      <a:gd name="T35" fmla="*/ 442 h 443"/>
                      <a:gd name="T36" fmla="*/ 460 w 461"/>
                      <a:gd name="T37" fmla="*/ 398 h 443"/>
                      <a:gd name="T38" fmla="*/ 363 w 461"/>
                      <a:gd name="T39" fmla="*/ 33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61" h="443">
                        <a:moveTo>
                          <a:pt x="363" y="336"/>
                        </a:moveTo>
                        <a:lnTo>
                          <a:pt x="363" y="336"/>
                        </a:lnTo>
                        <a:cubicBezTo>
                          <a:pt x="301" y="310"/>
                          <a:pt x="284" y="292"/>
                          <a:pt x="284" y="248"/>
                        </a:cubicBezTo>
                        <a:cubicBezTo>
                          <a:pt x="284" y="230"/>
                          <a:pt x="301" y="239"/>
                          <a:pt x="310" y="195"/>
                        </a:cubicBezTo>
                        <a:cubicBezTo>
                          <a:pt x="310" y="176"/>
                          <a:pt x="328" y="195"/>
                          <a:pt x="328" y="151"/>
                        </a:cubicBezTo>
                        <a:cubicBezTo>
                          <a:pt x="328" y="132"/>
                          <a:pt x="319" y="132"/>
                          <a:pt x="319" y="132"/>
                        </a:cubicBezTo>
                        <a:cubicBezTo>
                          <a:pt x="319" y="132"/>
                          <a:pt x="328" y="106"/>
                          <a:pt x="328" y="88"/>
                        </a:cubicBezTo>
                        <a:cubicBezTo>
                          <a:pt x="328" y="61"/>
                          <a:pt x="319" y="0"/>
                          <a:pt x="230" y="0"/>
                        </a:cubicBezTo>
                        <a:cubicBezTo>
                          <a:pt x="141" y="0"/>
                          <a:pt x="132" y="61"/>
                          <a:pt x="132" y="88"/>
                        </a:cubicBezTo>
                        <a:cubicBezTo>
                          <a:pt x="132" y="106"/>
                          <a:pt x="141" y="132"/>
                          <a:pt x="141" y="132"/>
                        </a:cubicBezTo>
                        <a:cubicBezTo>
                          <a:pt x="141" y="132"/>
                          <a:pt x="132" y="132"/>
                          <a:pt x="132" y="151"/>
                        </a:cubicBezTo>
                        <a:cubicBezTo>
                          <a:pt x="132" y="195"/>
                          <a:pt x="150" y="176"/>
                          <a:pt x="150" y="195"/>
                        </a:cubicBezTo>
                        <a:cubicBezTo>
                          <a:pt x="159" y="239"/>
                          <a:pt x="177" y="230"/>
                          <a:pt x="177" y="248"/>
                        </a:cubicBezTo>
                        <a:cubicBezTo>
                          <a:pt x="177" y="292"/>
                          <a:pt x="159" y="310"/>
                          <a:pt x="97" y="336"/>
                        </a:cubicBezTo>
                        <a:cubicBezTo>
                          <a:pt x="35" y="354"/>
                          <a:pt x="0" y="380"/>
                          <a:pt x="0" y="398"/>
                        </a:cubicBezTo>
                        <a:cubicBezTo>
                          <a:pt x="0" y="407"/>
                          <a:pt x="0" y="442"/>
                          <a:pt x="0" y="442"/>
                        </a:cubicBezTo>
                        <a:cubicBezTo>
                          <a:pt x="230" y="442"/>
                          <a:pt x="230" y="442"/>
                          <a:pt x="230" y="442"/>
                        </a:cubicBezTo>
                        <a:cubicBezTo>
                          <a:pt x="460" y="442"/>
                          <a:pt x="460" y="442"/>
                          <a:pt x="460" y="442"/>
                        </a:cubicBezTo>
                        <a:cubicBezTo>
                          <a:pt x="460" y="442"/>
                          <a:pt x="460" y="407"/>
                          <a:pt x="460" y="398"/>
                        </a:cubicBezTo>
                        <a:cubicBezTo>
                          <a:pt x="460" y="380"/>
                          <a:pt x="425" y="354"/>
                          <a:pt x="363" y="336"/>
                        </a:cubicBezTo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ffectLst/>
                  <a:extLst/>
                </p:spPr>
                <p:txBody>
                  <a:bodyPr wrap="none" anchor="ctr"/>
                  <a:lstStyle/>
                  <a:p>
                    <a:endParaRPr lang="en-US" sz="1200" dirty="0">
                      <a:latin typeface="Arial Regular" charset="0"/>
                      <a:cs typeface="Arial Regular" charset="0"/>
                    </a:endParaRPr>
                  </a:p>
                </p:txBody>
              </p:sp>
            </p:grpSp>
            <p:grpSp>
              <p:nvGrpSpPr>
                <p:cNvPr id="208" name="Group 207"/>
                <p:cNvGrpSpPr/>
                <p:nvPr/>
              </p:nvGrpSpPr>
              <p:grpSpPr>
                <a:xfrm>
                  <a:off x="3965865" y="4197117"/>
                  <a:ext cx="4496093" cy="1734074"/>
                  <a:chOff x="3774307" y="4222517"/>
                  <a:chExt cx="4496093" cy="1734074"/>
                </a:xfrm>
              </p:grpSpPr>
              <p:grpSp>
                <p:nvGrpSpPr>
                  <p:cNvPr id="212" name="Group 211"/>
                  <p:cNvGrpSpPr>
                    <a:grpSpLocks noChangeAspect="1"/>
                  </p:cNvGrpSpPr>
                  <p:nvPr/>
                </p:nvGrpSpPr>
                <p:grpSpPr>
                  <a:xfrm>
                    <a:off x="458391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228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29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13" name="Group 212"/>
                  <p:cNvGrpSpPr>
                    <a:grpSpLocks noChangeAspect="1"/>
                  </p:cNvGrpSpPr>
                  <p:nvPr/>
                </p:nvGrpSpPr>
                <p:grpSpPr>
                  <a:xfrm>
                    <a:off x="3774307" y="4488888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226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27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14" name="Group 213"/>
                  <p:cNvGrpSpPr>
                    <a:grpSpLocks noChangeAspect="1"/>
                  </p:cNvGrpSpPr>
                  <p:nvPr/>
                </p:nvGrpSpPr>
                <p:grpSpPr>
                  <a:xfrm>
                    <a:off x="6909380" y="4470772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224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25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0070C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15" name="Group 214"/>
                  <p:cNvGrpSpPr>
                    <a:grpSpLocks noChangeAspect="1"/>
                  </p:cNvGrpSpPr>
                  <p:nvPr/>
                </p:nvGrpSpPr>
                <p:grpSpPr>
                  <a:xfrm>
                    <a:off x="5292082" y="4470772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222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23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16" name="Group 215"/>
                  <p:cNvGrpSpPr>
                    <a:grpSpLocks noChangeAspect="1"/>
                  </p:cNvGrpSpPr>
                  <p:nvPr/>
                </p:nvGrpSpPr>
                <p:grpSpPr>
                  <a:xfrm>
                    <a:off x="7696233" y="4222517"/>
                    <a:ext cx="574167" cy="1449194"/>
                    <a:chOff x="7252702" y="2337375"/>
                    <a:chExt cx="283144" cy="714746"/>
                  </a:xfrm>
                  <a:solidFill>
                    <a:schemeClr val="tx2"/>
                  </a:solidFill>
                </p:grpSpPr>
                <p:sp>
                  <p:nvSpPr>
                    <p:cNvPr id="220" name="Shape 3753"/>
                    <p:cNvSpPr/>
                    <p:nvPr/>
                  </p:nvSpPr>
                  <p:spPr>
                    <a:xfrm>
                      <a:off x="7252702" y="2459815"/>
                      <a:ext cx="283144" cy="59230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3046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cubicBezTo>
                            <a:pt x="5262" y="9483"/>
                            <a:pt x="5262" y="9615"/>
                            <a:pt x="5262" y="9746"/>
                          </a:cubicBez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1073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1073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1073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1073"/>
                            <a:pt x="16338" y="20283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21" name="Shape 3754"/>
                    <p:cNvSpPr/>
                    <p:nvPr/>
                  </p:nvSpPr>
                  <p:spPr>
                    <a:xfrm>
                      <a:off x="7339941" y="2337375"/>
                      <a:ext cx="113259" cy="1117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  <p:grpSp>
                <p:nvGrpSpPr>
                  <p:cNvPr id="217" name="Group 216"/>
                  <p:cNvGrpSpPr>
                    <a:grpSpLocks noChangeAspect="1"/>
                  </p:cNvGrpSpPr>
                  <p:nvPr/>
                </p:nvGrpSpPr>
                <p:grpSpPr>
                  <a:xfrm>
                    <a:off x="6102486" y="4228339"/>
                    <a:ext cx="676402" cy="1467703"/>
                    <a:chOff x="6860681" y="3412078"/>
                    <a:chExt cx="328647" cy="713215"/>
                  </a:xfrm>
                  <a:solidFill>
                    <a:schemeClr val="tx2"/>
                  </a:solidFill>
                </p:grpSpPr>
                <p:sp>
                  <p:nvSpPr>
                    <p:cNvPr id="218" name="Shape 3792"/>
                    <p:cNvSpPr/>
                    <p:nvPr/>
                  </p:nvSpPr>
                  <p:spPr>
                    <a:xfrm>
                      <a:off x="6969724" y="3412078"/>
                      <a:ext cx="105605" cy="1056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  <p:sp>
                  <p:nvSpPr>
                    <p:cNvPr id="219" name="Shape 3793"/>
                    <p:cNvSpPr/>
                    <p:nvPr/>
                  </p:nvSpPr>
                  <p:spPr>
                    <a:xfrm>
                      <a:off x="6860681" y="3539110"/>
                      <a:ext cx="328647" cy="5861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76" h="21600" extrusionOk="0">
                          <a:moveTo>
                            <a:pt x="21191" y="8000"/>
                          </a:moveTo>
                          <a:cubicBezTo>
                            <a:pt x="17435" y="1333"/>
                            <a:pt x="17435" y="1333"/>
                            <a:pt x="17435" y="1333"/>
                          </a:cubicBezTo>
                          <a:cubicBezTo>
                            <a:pt x="17200" y="533"/>
                            <a:pt x="16261" y="0"/>
                            <a:pt x="14852" y="0"/>
                          </a:cubicBezTo>
                          <a:cubicBezTo>
                            <a:pt x="6400" y="0"/>
                            <a:pt x="6400" y="0"/>
                            <a:pt x="6400" y="0"/>
                          </a:cubicBezTo>
                          <a:cubicBezTo>
                            <a:pt x="5461" y="0"/>
                            <a:pt x="4756" y="267"/>
                            <a:pt x="4287" y="667"/>
                          </a:cubicBezTo>
                          <a:cubicBezTo>
                            <a:pt x="4052" y="800"/>
                            <a:pt x="4052" y="800"/>
                            <a:pt x="4052" y="933"/>
                          </a:cubicBezTo>
                          <a:lnTo>
                            <a:pt x="4052" y="933"/>
                          </a:lnTo>
                          <a:lnTo>
                            <a:pt x="3817" y="1067"/>
                          </a:lnTo>
                          <a:cubicBezTo>
                            <a:pt x="61" y="8000"/>
                            <a:pt x="61" y="8000"/>
                            <a:pt x="61" y="8000"/>
                          </a:cubicBezTo>
                          <a:cubicBezTo>
                            <a:pt x="-174" y="8400"/>
                            <a:pt x="296" y="8933"/>
                            <a:pt x="1000" y="9067"/>
                          </a:cubicBezTo>
                          <a:cubicBezTo>
                            <a:pt x="1939" y="9200"/>
                            <a:pt x="2878" y="8933"/>
                            <a:pt x="3113" y="8533"/>
                          </a:cubicBezTo>
                          <a:cubicBezTo>
                            <a:pt x="5930" y="3067"/>
                            <a:pt x="5930" y="3067"/>
                            <a:pt x="5930" y="3067"/>
                          </a:cubicBezTo>
                          <a:cubicBezTo>
                            <a:pt x="6165" y="3067"/>
                            <a:pt x="6165" y="3067"/>
                            <a:pt x="6400" y="3067"/>
                          </a:cubicBezTo>
                          <a:cubicBezTo>
                            <a:pt x="6635" y="3067"/>
                            <a:pt x="6635" y="3067"/>
                            <a:pt x="6635" y="3067"/>
                          </a:cubicBezTo>
                          <a:cubicBezTo>
                            <a:pt x="1939" y="12800"/>
                            <a:pt x="1939" y="12800"/>
                            <a:pt x="1939" y="12800"/>
                          </a:cubicBezTo>
                          <a:cubicBezTo>
                            <a:pt x="6635" y="12800"/>
                            <a:pt x="6635" y="12800"/>
                            <a:pt x="6635" y="12800"/>
                          </a:cubicBezTo>
                          <a:cubicBezTo>
                            <a:pt x="6635" y="20667"/>
                            <a:pt x="6635" y="20667"/>
                            <a:pt x="6635" y="20667"/>
                          </a:cubicBezTo>
                          <a:cubicBezTo>
                            <a:pt x="6635" y="21200"/>
                            <a:pt x="7574" y="21600"/>
                            <a:pt x="8513" y="21600"/>
                          </a:cubicBezTo>
                          <a:cubicBezTo>
                            <a:pt x="9452" y="21600"/>
                            <a:pt x="10156" y="21200"/>
                            <a:pt x="10156" y="20667"/>
                          </a:cubicBezTo>
                          <a:cubicBezTo>
                            <a:pt x="10156" y="12800"/>
                            <a:pt x="10156" y="12800"/>
                            <a:pt x="10156" y="12800"/>
                          </a:cubicBezTo>
                          <a:cubicBezTo>
                            <a:pt x="11330" y="12800"/>
                            <a:pt x="11330" y="12800"/>
                            <a:pt x="11330" y="12800"/>
                          </a:cubicBezTo>
                          <a:cubicBezTo>
                            <a:pt x="11330" y="20667"/>
                            <a:pt x="11330" y="20667"/>
                            <a:pt x="11330" y="20667"/>
                          </a:cubicBezTo>
                          <a:cubicBezTo>
                            <a:pt x="11330" y="21200"/>
                            <a:pt x="12035" y="21600"/>
                            <a:pt x="12974" y="21600"/>
                          </a:cubicBezTo>
                          <a:cubicBezTo>
                            <a:pt x="13913" y="21600"/>
                            <a:pt x="14852" y="21200"/>
                            <a:pt x="14852" y="20667"/>
                          </a:cubicBezTo>
                          <a:cubicBezTo>
                            <a:pt x="14852" y="12800"/>
                            <a:pt x="14852" y="12800"/>
                            <a:pt x="14852" y="12800"/>
                          </a:cubicBezTo>
                          <a:cubicBezTo>
                            <a:pt x="19313" y="12800"/>
                            <a:pt x="19313" y="12800"/>
                            <a:pt x="19313" y="12800"/>
                          </a:cubicBezTo>
                          <a:cubicBezTo>
                            <a:pt x="14617" y="3067"/>
                            <a:pt x="14617" y="3067"/>
                            <a:pt x="14617" y="3067"/>
                          </a:cubicBezTo>
                          <a:cubicBezTo>
                            <a:pt x="14852" y="3067"/>
                            <a:pt x="14852" y="3067"/>
                            <a:pt x="14852" y="3067"/>
                          </a:cubicBezTo>
                          <a:cubicBezTo>
                            <a:pt x="15087" y="3067"/>
                            <a:pt x="15087" y="3067"/>
                            <a:pt x="15087" y="3067"/>
                          </a:cubicBezTo>
                          <a:cubicBezTo>
                            <a:pt x="18374" y="8533"/>
                            <a:pt x="18374" y="8533"/>
                            <a:pt x="18374" y="8533"/>
                          </a:cubicBezTo>
                          <a:cubicBezTo>
                            <a:pt x="18609" y="8933"/>
                            <a:pt x="19548" y="9200"/>
                            <a:pt x="20252" y="9067"/>
                          </a:cubicBezTo>
                          <a:cubicBezTo>
                            <a:pt x="21191" y="8933"/>
                            <a:pt x="21426" y="8400"/>
                            <a:pt x="21191" y="8000"/>
                          </a:cubicBezTo>
                        </a:path>
                      </a:pathLst>
                    </a:custGeom>
                    <a:solidFill>
                      <a:srgbClr val="FFC00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>
                        <a:defRPr sz="32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endParaRPr sz="1599" dirty="0">
                        <a:latin typeface="Arial Regular" charset="0"/>
                        <a:cs typeface="Arial Regular" charset="0"/>
                      </a:endParaRPr>
                    </a:p>
                  </p:txBody>
                </p:sp>
              </p:grpSp>
            </p:grpSp>
            <p:grpSp>
              <p:nvGrpSpPr>
                <p:cNvPr id="209" name="Group 208"/>
                <p:cNvGrpSpPr/>
                <p:nvPr/>
              </p:nvGrpSpPr>
              <p:grpSpPr>
                <a:xfrm>
                  <a:off x="5565006" y="3350350"/>
                  <a:ext cx="1298486" cy="700998"/>
                  <a:chOff x="5421987" y="3445481"/>
                  <a:chExt cx="1298486" cy="700998"/>
                </a:xfrm>
              </p:grpSpPr>
              <p:sp>
                <p:nvSpPr>
                  <p:cNvPr id="210" name="Up Arrow 209"/>
                  <p:cNvSpPr/>
                  <p:nvPr/>
                </p:nvSpPr>
                <p:spPr>
                  <a:xfrm rot="1567262">
                    <a:off x="5421987" y="3445482"/>
                    <a:ext cx="419100" cy="700997"/>
                  </a:xfrm>
                  <a:prstGeom prst="upArrow">
                    <a:avLst/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11" name="Up Arrow 210"/>
                  <p:cNvSpPr/>
                  <p:nvPr/>
                </p:nvSpPr>
                <p:spPr>
                  <a:xfrm rot="9325966">
                    <a:off x="6301373" y="3445481"/>
                    <a:ext cx="419100" cy="700997"/>
                  </a:xfrm>
                  <a:prstGeom prst="upArrow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B05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58" name="Group 157"/>
            <p:cNvGrpSpPr/>
            <p:nvPr/>
          </p:nvGrpSpPr>
          <p:grpSpPr>
            <a:xfrm>
              <a:off x="3731989" y="3605829"/>
              <a:ext cx="4728023" cy="677326"/>
              <a:chOff x="4024441" y="3327400"/>
              <a:chExt cx="4728023" cy="677326"/>
            </a:xfrm>
          </p:grpSpPr>
          <p:grpSp>
            <p:nvGrpSpPr>
              <p:cNvPr id="167" name="Group 166"/>
              <p:cNvGrpSpPr/>
              <p:nvPr/>
            </p:nvGrpSpPr>
            <p:grpSpPr>
              <a:xfrm>
                <a:off x="4024441" y="3327400"/>
                <a:ext cx="2314338" cy="649813"/>
                <a:chOff x="4024441" y="3327400"/>
                <a:chExt cx="2314338" cy="649813"/>
              </a:xfrm>
              <a:solidFill>
                <a:srgbClr val="00B0F0"/>
              </a:solidFill>
            </p:grpSpPr>
            <p:sp>
              <p:nvSpPr>
                <p:cNvPr id="173" name="Up Arrow 172"/>
                <p:cNvSpPr/>
                <p:nvPr/>
              </p:nvSpPr>
              <p:spPr>
                <a:xfrm>
                  <a:off x="4024441" y="3327400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Up Arrow 173"/>
                <p:cNvSpPr/>
                <p:nvPr/>
              </p:nvSpPr>
              <p:spPr>
                <a:xfrm>
                  <a:off x="4630469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Up Arrow 174"/>
                <p:cNvSpPr/>
                <p:nvPr/>
              </p:nvSpPr>
              <p:spPr>
                <a:xfrm>
                  <a:off x="5837705" y="3340215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Up Arrow 175"/>
                <p:cNvSpPr/>
                <p:nvPr/>
              </p:nvSpPr>
              <p:spPr>
                <a:xfrm>
                  <a:off x="5236497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 rot="10800000">
                <a:off x="6438126" y="3354913"/>
                <a:ext cx="2314338" cy="649813"/>
                <a:chOff x="4024441" y="3327400"/>
                <a:chExt cx="2314338" cy="649813"/>
              </a:xfrm>
              <a:solidFill>
                <a:srgbClr val="FFC000"/>
              </a:solidFill>
            </p:grpSpPr>
            <p:sp>
              <p:nvSpPr>
                <p:cNvPr id="169" name="Up Arrow 168"/>
                <p:cNvSpPr/>
                <p:nvPr/>
              </p:nvSpPr>
              <p:spPr>
                <a:xfrm>
                  <a:off x="4024441" y="3327400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Up Arrow 169"/>
                <p:cNvSpPr/>
                <p:nvPr/>
              </p:nvSpPr>
              <p:spPr>
                <a:xfrm>
                  <a:off x="4630469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Up Arrow 170"/>
                <p:cNvSpPr/>
                <p:nvPr/>
              </p:nvSpPr>
              <p:spPr>
                <a:xfrm>
                  <a:off x="5837705" y="3340215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Up Arrow 171"/>
                <p:cNvSpPr/>
                <p:nvPr/>
              </p:nvSpPr>
              <p:spPr>
                <a:xfrm>
                  <a:off x="5236497" y="3342213"/>
                  <a:ext cx="501074" cy="635000"/>
                </a:xfrm>
                <a:prstGeom prst="upArrow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9" name="Group 158"/>
            <p:cNvGrpSpPr/>
            <p:nvPr/>
          </p:nvGrpSpPr>
          <p:grpSpPr>
            <a:xfrm>
              <a:off x="3417870" y="2082964"/>
              <a:ext cx="5356260" cy="1245681"/>
              <a:chOff x="3436905" y="1804535"/>
              <a:chExt cx="5356260" cy="1245681"/>
            </a:xfrm>
          </p:grpSpPr>
          <p:grpSp>
            <p:nvGrpSpPr>
              <p:cNvPr id="162" name="Group 161"/>
              <p:cNvGrpSpPr/>
              <p:nvPr/>
            </p:nvGrpSpPr>
            <p:grpSpPr>
              <a:xfrm>
                <a:off x="4798285" y="1804535"/>
                <a:ext cx="2595430" cy="1245681"/>
                <a:chOff x="5459158" y="2119819"/>
                <a:chExt cx="770940" cy="370014"/>
              </a:xfrm>
            </p:grpSpPr>
            <p:sp>
              <p:nvSpPr>
                <p:cNvPr id="165" name="Freeform 164"/>
                <p:cNvSpPr>
                  <a:spLocks noChangeAspect="1" noChangeArrowheads="1"/>
                </p:cNvSpPr>
                <p:nvPr/>
              </p:nvSpPr>
              <p:spPr bwMode="auto">
                <a:xfrm>
                  <a:off x="5459158" y="2119819"/>
                  <a:ext cx="418128" cy="370014"/>
                </a:xfrm>
                <a:custGeom>
                  <a:avLst/>
                  <a:gdLst>
                    <a:gd name="T0" fmla="*/ 310 w 497"/>
                    <a:gd name="T1" fmla="*/ 336 h 444"/>
                    <a:gd name="T2" fmla="*/ 310 w 497"/>
                    <a:gd name="T3" fmla="*/ 336 h 444"/>
                    <a:gd name="T4" fmla="*/ 221 w 497"/>
                    <a:gd name="T5" fmla="*/ 257 h 444"/>
                    <a:gd name="T6" fmla="*/ 248 w 497"/>
                    <a:gd name="T7" fmla="*/ 195 h 444"/>
                    <a:gd name="T8" fmla="*/ 274 w 497"/>
                    <a:gd name="T9" fmla="*/ 151 h 444"/>
                    <a:gd name="T10" fmla="*/ 266 w 497"/>
                    <a:gd name="T11" fmla="*/ 133 h 444"/>
                    <a:gd name="T12" fmla="*/ 274 w 497"/>
                    <a:gd name="T13" fmla="*/ 89 h 444"/>
                    <a:gd name="T14" fmla="*/ 177 w 497"/>
                    <a:gd name="T15" fmla="*/ 0 h 444"/>
                    <a:gd name="T16" fmla="*/ 70 w 497"/>
                    <a:gd name="T17" fmla="*/ 89 h 444"/>
                    <a:gd name="T18" fmla="*/ 79 w 497"/>
                    <a:gd name="T19" fmla="*/ 133 h 444"/>
                    <a:gd name="T20" fmla="*/ 70 w 497"/>
                    <a:gd name="T21" fmla="*/ 151 h 444"/>
                    <a:gd name="T22" fmla="*/ 97 w 497"/>
                    <a:gd name="T23" fmla="*/ 195 h 444"/>
                    <a:gd name="T24" fmla="*/ 123 w 497"/>
                    <a:gd name="T25" fmla="*/ 257 h 444"/>
                    <a:gd name="T26" fmla="*/ 35 w 497"/>
                    <a:gd name="T27" fmla="*/ 336 h 444"/>
                    <a:gd name="T28" fmla="*/ 0 w 497"/>
                    <a:gd name="T29" fmla="*/ 345 h 444"/>
                    <a:gd name="T30" fmla="*/ 0 w 497"/>
                    <a:gd name="T31" fmla="*/ 443 h 444"/>
                    <a:gd name="T32" fmla="*/ 398 w 497"/>
                    <a:gd name="T33" fmla="*/ 443 h 444"/>
                    <a:gd name="T34" fmla="*/ 398 w 497"/>
                    <a:gd name="T35" fmla="*/ 399 h 444"/>
                    <a:gd name="T36" fmla="*/ 310 w 497"/>
                    <a:gd name="T37" fmla="*/ 336 h 444"/>
                    <a:gd name="T38" fmla="*/ 425 w 497"/>
                    <a:gd name="T39" fmla="*/ 195 h 444"/>
                    <a:gd name="T40" fmla="*/ 425 w 497"/>
                    <a:gd name="T41" fmla="*/ 195 h 444"/>
                    <a:gd name="T42" fmla="*/ 425 w 497"/>
                    <a:gd name="T43" fmla="*/ 124 h 444"/>
                    <a:gd name="T44" fmla="*/ 372 w 497"/>
                    <a:gd name="T45" fmla="*/ 124 h 444"/>
                    <a:gd name="T46" fmla="*/ 372 w 497"/>
                    <a:gd name="T47" fmla="*/ 195 h 444"/>
                    <a:gd name="T48" fmla="*/ 301 w 497"/>
                    <a:gd name="T49" fmla="*/ 195 h 444"/>
                    <a:gd name="T50" fmla="*/ 301 w 497"/>
                    <a:gd name="T51" fmla="*/ 248 h 444"/>
                    <a:gd name="T52" fmla="*/ 372 w 497"/>
                    <a:gd name="T53" fmla="*/ 248 h 444"/>
                    <a:gd name="T54" fmla="*/ 372 w 497"/>
                    <a:gd name="T55" fmla="*/ 319 h 444"/>
                    <a:gd name="T56" fmla="*/ 425 w 497"/>
                    <a:gd name="T57" fmla="*/ 319 h 444"/>
                    <a:gd name="T58" fmla="*/ 425 w 497"/>
                    <a:gd name="T59" fmla="*/ 248 h 444"/>
                    <a:gd name="T60" fmla="*/ 496 w 497"/>
                    <a:gd name="T61" fmla="*/ 248 h 444"/>
                    <a:gd name="T62" fmla="*/ 496 w 497"/>
                    <a:gd name="T63" fmla="*/ 195 h 444"/>
                    <a:gd name="T64" fmla="*/ 425 w 497"/>
                    <a:gd name="T65" fmla="*/ 195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97" h="444">
                      <a:moveTo>
                        <a:pt x="310" y="336"/>
                      </a:moveTo>
                      <a:lnTo>
                        <a:pt x="310" y="336"/>
                      </a:lnTo>
                      <a:cubicBezTo>
                        <a:pt x="248" y="310"/>
                        <a:pt x="221" y="292"/>
                        <a:pt x="221" y="257"/>
                      </a:cubicBezTo>
                      <a:cubicBezTo>
                        <a:pt x="221" y="230"/>
                        <a:pt x="239" y="239"/>
                        <a:pt x="248" y="195"/>
                      </a:cubicBezTo>
                      <a:cubicBezTo>
                        <a:pt x="257" y="177"/>
                        <a:pt x="274" y="195"/>
                        <a:pt x="274" y="151"/>
                      </a:cubicBezTo>
                      <a:cubicBezTo>
                        <a:pt x="274" y="133"/>
                        <a:pt x="266" y="133"/>
                        <a:pt x="266" y="133"/>
                      </a:cubicBezTo>
                      <a:cubicBezTo>
                        <a:pt x="266" y="133"/>
                        <a:pt x="274" y="106"/>
                        <a:pt x="274" y="89"/>
                      </a:cubicBezTo>
                      <a:cubicBezTo>
                        <a:pt x="274" y="62"/>
                        <a:pt x="257" y="0"/>
                        <a:pt x="177" y="0"/>
                      </a:cubicBezTo>
                      <a:cubicBezTo>
                        <a:pt x="88" y="0"/>
                        <a:pt x="70" y="62"/>
                        <a:pt x="70" y="89"/>
                      </a:cubicBezTo>
                      <a:cubicBezTo>
                        <a:pt x="70" y="106"/>
                        <a:pt x="79" y="133"/>
                        <a:pt x="79" y="133"/>
                      </a:cubicBezTo>
                      <a:cubicBezTo>
                        <a:pt x="79" y="133"/>
                        <a:pt x="70" y="133"/>
                        <a:pt x="70" y="151"/>
                      </a:cubicBezTo>
                      <a:cubicBezTo>
                        <a:pt x="70" y="195"/>
                        <a:pt x="88" y="177"/>
                        <a:pt x="97" y="195"/>
                      </a:cubicBezTo>
                      <a:cubicBezTo>
                        <a:pt x="106" y="239"/>
                        <a:pt x="123" y="230"/>
                        <a:pt x="123" y="257"/>
                      </a:cubicBezTo>
                      <a:cubicBezTo>
                        <a:pt x="123" y="292"/>
                        <a:pt x="97" y="310"/>
                        <a:pt x="35" y="336"/>
                      </a:cubicBezTo>
                      <a:cubicBezTo>
                        <a:pt x="35" y="336"/>
                        <a:pt x="17" y="336"/>
                        <a:pt x="0" y="345"/>
                      </a:cubicBezTo>
                      <a:cubicBezTo>
                        <a:pt x="0" y="443"/>
                        <a:pt x="0" y="443"/>
                        <a:pt x="0" y="443"/>
                      </a:cubicBezTo>
                      <a:cubicBezTo>
                        <a:pt x="398" y="443"/>
                        <a:pt x="398" y="443"/>
                        <a:pt x="398" y="443"/>
                      </a:cubicBezTo>
                      <a:cubicBezTo>
                        <a:pt x="398" y="443"/>
                        <a:pt x="398" y="408"/>
                        <a:pt x="398" y="399"/>
                      </a:cubicBezTo>
                      <a:cubicBezTo>
                        <a:pt x="398" y="381"/>
                        <a:pt x="372" y="354"/>
                        <a:pt x="310" y="336"/>
                      </a:cubicBezTo>
                      <a:close/>
                      <a:moveTo>
                        <a:pt x="425" y="195"/>
                      </a:moveTo>
                      <a:lnTo>
                        <a:pt x="425" y="195"/>
                      </a:lnTo>
                      <a:cubicBezTo>
                        <a:pt x="425" y="124"/>
                        <a:pt x="425" y="124"/>
                        <a:pt x="425" y="124"/>
                      </a:cubicBezTo>
                      <a:cubicBezTo>
                        <a:pt x="372" y="124"/>
                        <a:pt x="372" y="124"/>
                        <a:pt x="372" y="124"/>
                      </a:cubicBezTo>
                      <a:cubicBezTo>
                        <a:pt x="372" y="195"/>
                        <a:pt x="372" y="195"/>
                        <a:pt x="372" y="195"/>
                      </a:cubicBezTo>
                      <a:cubicBezTo>
                        <a:pt x="301" y="195"/>
                        <a:pt x="301" y="195"/>
                        <a:pt x="301" y="195"/>
                      </a:cubicBezTo>
                      <a:cubicBezTo>
                        <a:pt x="301" y="248"/>
                        <a:pt x="301" y="248"/>
                        <a:pt x="301" y="248"/>
                      </a:cubicBezTo>
                      <a:cubicBezTo>
                        <a:pt x="372" y="248"/>
                        <a:pt x="372" y="248"/>
                        <a:pt x="372" y="248"/>
                      </a:cubicBezTo>
                      <a:cubicBezTo>
                        <a:pt x="372" y="319"/>
                        <a:pt x="372" y="319"/>
                        <a:pt x="372" y="319"/>
                      </a:cubicBezTo>
                      <a:cubicBezTo>
                        <a:pt x="425" y="319"/>
                        <a:pt x="425" y="319"/>
                        <a:pt x="425" y="319"/>
                      </a:cubicBezTo>
                      <a:cubicBezTo>
                        <a:pt x="425" y="248"/>
                        <a:pt x="425" y="248"/>
                        <a:pt x="425" y="248"/>
                      </a:cubicBezTo>
                      <a:cubicBezTo>
                        <a:pt x="496" y="248"/>
                        <a:pt x="496" y="248"/>
                        <a:pt x="496" y="248"/>
                      </a:cubicBezTo>
                      <a:cubicBezTo>
                        <a:pt x="496" y="195"/>
                        <a:pt x="496" y="195"/>
                        <a:pt x="496" y="195"/>
                      </a:cubicBezTo>
                      <a:lnTo>
                        <a:pt x="425" y="19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r>
                    <a:rPr lang="en-US" sz="1200" dirty="0">
                      <a:latin typeface="Arial Regular" charset="0"/>
                      <a:cs typeface="Arial Regular" charset="0"/>
                    </a:rPr>
                    <a:t> </a:t>
                  </a:r>
                </a:p>
              </p:txBody>
            </p:sp>
            <p:sp>
              <p:nvSpPr>
                <p:cNvPr id="166" name="Freeform 46"/>
                <p:cNvSpPr>
                  <a:spLocks noChangeAspect="1" noChangeArrowheads="1"/>
                </p:cNvSpPr>
                <p:nvPr/>
              </p:nvSpPr>
              <p:spPr bwMode="auto">
                <a:xfrm>
                  <a:off x="5843553" y="2121114"/>
                  <a:ext cx="386545" cy="368141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endParaRPr lang="en-US" sz="1200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sp>
            <p:nvSpPr>
              <p:cNvPr id="163" name="Rectangle 162"/>
              <p:cNvSpPr/>
              <p:nvPr/>
            </p:nvSpPr>
            <p:spPr>
              <a:xfrm>
                <a:off x="3436905" y="1993607"/>
                <a:ext cx="1320455" cy="891448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sz="2000" b="1" dirty="0">
                    <a:solidFill>
                      <a:schemeClr val="tx2"/>
                    </a:solidFill>
                    <a:latin typeface="Arial Bold" charset="0"/>
                    <a:ea typeface="Arial Bold" charset="0"/>
                    <a:cs typeface="Arial Bold" charset="0"/>
                  </a:rPr>
                  <a:t>STL</a:t>
                </a:r>
                <a:endParaRPr lang="fr-FR" sz="2000" b="1" dirty="0">
                  <a:solidFill>
                    <a:schemeClr val="tx2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7254640" y="1957851"/>
                <a:ext cx="1538525" cy="891448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rPr>
                  <a:t>SPO</a:t>
                </a:r>
                <a:endParaRPr lang="fr-FR" sz="2000" b="1" dirty="0">
                  <a:solidFill>
                    <a:srgbClr val="00B0F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058785" y="477684"/>
            <a:ext cx="4056148" cy="1974230"/>
            <a:chOff x="5102816" y="96684"/>
            <a:chExt cx="4056148" cy="1974230"/>
          </a:xfrm>
        </p:grpSpPr>
        <p:grpSp>
          <p:nvGrpSpPr>
            <p:cNvPr id="11" name="Group 10"/>
            <p:cNvGrpSpPr/>
            <p:nvPr/>
          </p:nvGrpSpPr>
          <p:grpSpPr>
            <a:xfrm>
              <a:off x="5102816" y="96684"/>
              <a:ext cx="1986368" cy="1974230"/>
              <a:chOff x="5102816" y="96684"/>
              <a:chExt cx="1986368" cy="1974230"/>
            </a:xfrm>
          </p:grpSpPr>
          <p:sp>
            <p:nvSpPr>
              <p:cNvPr id="152" name="Freeform 46"/>
              <p:cNvSpPr>
                <a:spLocks noChangeAspect="1" noChangeArrowheads="1"/>
              </p:cNvSpPr>
              <p:nvPr/>
            </p:nvSpPr>
            <p:spPr bwMode="auto">
              <a:xfrm>
                <a:off x="5102816" y="96684"/>
                <a:ext cx="1986368" cy="1891794"/>
              </a:xfrm>
              <a:custGeom>
                <a:avLst/>
                <a:gdLst>
                  <a:gd name="T0" fmla="*/ 363 w 461"/>
                  <a:gd name="T1" fmla="*/ 336 h 443"/>
                  <a:gd name="T2" fmla="*/ 363 w 461"/>
                  <a:gd name="T3" fmla="*/ 336 h 443"/>
                  <a:gd name="T4" fmla="*/ 284 w 461"/>
                  <a:gd name="T5" fmla="*/ 248 h 443"/>
                  <a:gd name="T6" fmla="*/ 310 w 461"/>
                  <a:gd name="T7" fmla="*/ 195 h 443"/>
                  <a:gd name="T8" fmla="*/ 328 w 461"/>
                  <a:gd name="T9" fmla="*/ 151 h 443"/>
                  <a:gd name="T10" fmla="*/ 319 w 461"/>
                  <a:gd name="T11" fmla="*/ 132 h 443"/>
                  <a:gd name="T12" fmla="*/ 328 w 461"/>
                  <a:gd name="T13" fmla="*/ 88 h 443"/>
                  <a:gd name="T14" fmla="*/ 230 w 461"/>
                  <a:gd name="T15" fmla="*/ 0 h 443"/>
                  <a:gd name="T16" fmla="*/ 132 w 461"/>
                  <a:gd name="T17" fmla="*/ 88 h 443"/>
                  <a:gd name="T18" fmla="*/ 141 w 461"/>
                  <a:gd name="T19" fmla="*/ 132 h 443"/>
                  <a:gd name="T20" fmla="*/ 132 w 461"/>
                  <a:gd name="T21" fmla="*/ 151 h 443"/>
                  <a:gd name="T22" fmla="*/ 150 w 461"/>
                  <a:gd name="T23" fmla="*/ 195 h 443"/>
                  <a:gd name="T24" fmla="*/ 177 w 461"/>
                  <a:gd name="T25" fmla="*/ 248 h 443"/>
                  <a:gd name="T26" fmla="*/ 97 w 461"/>
                  <a:gd name="T27" fmla="*/ 336 h 443"/>
                  <a:gd name="T28" fmla="*/ 0 w 461"/>
                  <a:gd name="T29" fmla="*/ 398 h 443"/>
                  <a:gd name="T30" fmla="*/ 0 w 461"/>
                  <a:gd name="T31" fmla="*/ 442 h 443"/>
                  <a:gd name="T32" fmla="*/ 230 w 461"/>
                  <a:gd name="T33" fmla="*/ 442 h 443"/>
                  <a:gd name="T34" fmla="*/ 460 w 461"/>
                  <a:gd name="T35" fmla="*/ 442 h 443"/>
                  <a:gd name="T36" fmla="*/ 460 w 461"/>
                  <a:gd name="T37" fmla="*/ 398 h 443"/>
                  <a:gd name="T38" fmla="*/ 363 w 461"/>
                  <a:gd name="T39" fmla="*/ 33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1" h="443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rgbClr val="002060"/>
              </a:solidFill>
              <a:ln>
                <a:solidFill>
                  <a:srgbClr val="002060"/>
                </a:solidFill>
              </a:ln>
              <a:effectLst/>
              <a:extLst/>
            </p:spPr>
            <p:txBody>
              <a:bodyPr wrap="none" anchor="ctr"/>
              <a:lstStyle/>
              <a:p>
                <a:endParaRPr lang="en-US" sz="1200" dirty="0">
                  <a:solidFill>
                    <a:srgbClr val="0070C0"/>
                  </a:solidFill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5435773" y="1280469"/>
                <a:ext cx="1320454" cy="790445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Arial Bold" charset="0"/>
                    <a:ea typeface="Arial Bold" charset="0"/>
                    <a:cs typeface="Arial Bold" charset="0"/>
                  </a:rPr>
                  <a:t>CTO</a:t>
                </a:r>
                <a:endParaRPr lang="fr-FR" sz="3600" b="1" dirty="0">
                  <a:solidFill>
                    <a:schemeClr val="bg1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  <p:grpSp>
          <p:nvGrpSpPr>
            <p:cNvPr id="482" name="Group 481"/>
            <p:cNvGrpSpPr/>
            <p:nvPr/>
          </p:nvGrpSpPr>
          <p:grpSpPr>
            <a:xfrm>
              <a:off x="7172596" y="96684"/>
              <a:ext cx="1986368" cy="1974230"/>
              <a:chOff x="5102816" y="96684"/>
              <a:chExt cx="1986368" cy="1974230"/>
            </a:xfrm>
          </p:grpSpPr>
          <p:sp>
            <p:nvSpPr>
              <p:cNvPr id="483" name="Freeform 46"/>
              <p:cNvSpPr>
                <a:spLocks noChangeAspect="1" noChangeArrowheads="1"/>
              </p:cNvSpPr>
              <p:nvPr/>
            </p:nvSpPr>
            <p:spPr bwMode="auto">
              <a:xfrm>
                <a:off x="5102816" y="96684"/>
                <a:ext cx="1986368" cy="1891794"/>
              </a:xfrm>
              <a:custGeom>
                <a:avLst/>
                <a:gdLst>
                  <a:gd name="T0" fmla="*/ 363 w 461"/>
                  <a:gd name="T1" fmla="*/ 336 h 443"/>
                  <a:gd name="T2" fmla="*/ 363 w 461"/>
                  <a:gd name="T3" fmla="*/ 336 h 443"/>
                  <a:gd name="T4" fmla="*/ 284 w 461"/>
                  <a:gd name="T5" fmla="*/ 248 h 443"/>
                  <a:gd name="T6" fmla="*/ 310 w 461"/>
                  <a:gd name="T7" fmla="*/ 195 h 443"/>
                  <a:gd name="T8" fmla="*/ 328 w 461"/>
                  <a:gd name="T9" fmla="*/ 151 h 443"/>
                  <a:gd name="T10" fmla="*/ 319 w 461"/>
                  <a:gd name="T11" fmla="*/ 132 h 443"/>
                  <a:gd name="T12" fmla="*/ 328 w 461"/>
                  <a:gd name="T13" fmla="*/ 88 h 443"/>
                  <a:gd name="T14" fmla="*/ 230 w 461"/>
                  <a:gd name="T15" fmla="*/ 0 h 443"/>
                  <a:gd name="T16" fmla="*/ 132 w 461"/>
                  <a:gd name="T17" fmla="*/ 88 h 443"/>
                  <a:gd name="T18" fmla="*/ 141 w 461"/>
                  <a:gd name="T19" fmla="*/ 132 h 443"/>
                  <a:gd name="T20" fmla="*/ 132 w 461"/>
                  <a:gd name="T21" fmla="*/ 151 h 443"/>
                  <a:gd name="T22" fmla="*/ 150 w 461"/>
                  <a:gd name="T23" fmla="*/ 195 h 443"/>
                  <a:gd name="T24" fmla="*/ 177 w 461"/>
                  <a:gd name="T25" fmla="*/ 248 h 443"/>
                  <a:gd name="T26" fmla="*/ 97 w 461"/>
                  <a:gd name="T27" fmla="*/ 336 h 443"/>
                  <a:gd name="T28" fmla="*/ 0 w 461"/>
                  <a:gd name="T29" fmla="*/ 398 h 443"/>
                  <a:gd name="T30" fmla="*/ 0 w 461"/>
                  <a:gd name="T31" fmla="*/ 442 h 443"/>
                  <a:gd name="T32" fmla="*/ 230 w 461"/>
                  <a:gd name="T33" fmla="*/ 442 h 443"/>
                  <a:gd name="T34" fmla="*/ 460 w 461"/>
                  <a:gd name="T35" fmla="*/ 442 h 443"/>
                  <a:gd name="T36" fmla="*/ 460 w 461"/>
                  <a:gd name="T37" fmla="*/ 398 h 443"/>
                  <a:gd name="T38" fmla="*/ 363 w 461"/>
                  <a:gd name="T39" fmla="*/ 33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1" h="443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  <a:extLst/>
            </p:spPr>
            <p:txBody>
              <a:bodyPr wrap="none" anchor="ctr"/>
              <a:lstStyle/>
              <a:p>
                <a:endParaRPr lang="en-US" sz="1200" dirty="0">
                  <a:solidFill>
                    <a:srgbClr val="0070C0"/>
                  </a:solidFill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5435773" y="1280469"/>
                <a:ext cx="1320454" cy="790445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Arial Bold" charset="0"/>
                    <a:ea typeface="Arial Bold" charset="0"/>
                    <a:cs typeface="Arial Bold" charset="0"/>
                  </a:rPr>
                  <a:t>CPO</a:t>
                </a:r>
                <a:endParaRPr lang="fr-FR" sz="3600" b="1" dirty="0">
                  <a:solidFill>
                    <a:schemeClr val="bg1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89220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Organize processes</a:t>
            </a:r>
            <a:endParaRPr lang="ru-RU" sz="2400" dirty="0"/>
          </a:p>
          <a:p>
            <a:r>
              <a:rPr lang="en-US" sz="2400" dirty="0"/>
              <a:t>Facilitation</a:t>
            </a:r>
            <a:endParaRPr lang="ru-RU" sz="2400" dirty="0"/>
          </a:p>
          <a:p>
            <a:r>
              <a:rPr lang="en-US" sz="2400" dirty="0"/>
              <a:t>People growth</a:t>
            </a:r>
            <a:endParaRPr lang="ru-RU" sz="2400" dirty="0"/>
          </a:p>
          <a:p>
            <a:r>
              <a:rPr lang="en-US" sz="2400" dirty="0"/>
              <a:t>Interact with other teams</a:t>
            </a:r>
            <a:endParaRPr lang="ru-RU" sz="2400" dirty="0"/>
          </a:p>
          <a:p>
            <a:r>
              <a:rPr lang="en-US" sz="2400" dirty="0"/>
              <a:t>Performance review</a:t>
            </a:r>
            <a:endParaRPr lang="ru-RU" sz="2400" dirty="0"/>
          </a:p>
          <a:p>
            <a:r>
              <a:rPr lang="en-US" sz="3600" dirty="0"/>
              <a:t>+ Core contribution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Team Lead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735503" y="366713"/>
            <a:ext cx="5051425" cy="56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None/>
              <a:defRPr sz="2800" b="1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02471" indent="0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204940" indent="0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807410" indent="0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409880" indent="0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331358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605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1852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99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Product Owner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735503" y="1330949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451853" indent="-451853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•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9014" indent="-376543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LucidaGrande" charset="0"/>
              <a:buChar char="▸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06175" indent="-301235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◦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08645" indent="-301235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Grande" charset="0"/>
              <a:buChar char="▹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711115" indent="-301235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□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331358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605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1852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99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Tasks prioritization</a:t>
            </a:r>
            <a:endParaRPr lang="ru-RU" sz="24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Maintain backlog</a:t>
            </a:r>
            <a:endParaRPr lang="ru-RU" sz="24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Control of metrics</a:t>
            </a:r>
            <a:endParaRPr lang="ru-RU" sz="24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Report to business</a:t>
            </a:r>
          </a:p>
        </p:txBody>
      </p:sp>
    </p:spTree>
    <p:extLst>
      <p:ext uri="{BB962C8B-B14F-4D97-AF65-F5344CB8AC3E}">
        <p14:creationId xmlns:p14="http://schemas.microsoft.com/office/powerpoint/2010/main" val="114883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68824"/>
              </p:ext>
            </p:extLst>
          </p:nvPr>
        </p:nvGraphicFramePr>
        <p:xfrm>
          <a:off x="3174141" y="1069726"/>
          <a:ext cx="6538885" cy="548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7254" y="455234"/>
            <a:ext cx="39459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 Bold" charset="0"/>
                <a:cs typeface="Arial Bold" charset="0"/>
              </a:rPr>
              <a:t>TL role</a:t>
            </a:r>
            <a:r>
              <a:rPr lang="en-US" sz="3200" b="1" dirty="0">
                <a:solidFill>
                  <a:schemeClr val="accent3"/>
                </a:solidFill>
                <a:latin typeface="Arial Bold" charset="0"/>
                <a:cs typeface="Arial Bold" charset="0"/>
              </a:rPr>
              <a:t>.</a:t>
            </a:r>
          </a:p>
          <a:p>
            <a:r>
              <a:rPr lang="en-US" sz="2000" b="1" dirty="0">
                <a:solidFill>
                  <a:schemeClr val="tx2"/>
                </a:solidFill>
                <a:latin typeface="Arial Bold" charset="0"/>
                <a:cs typeface="Arial Bold" charset="0"/>
              </a:rPr>
              <a:t>Tasks and responsibilities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18415" y="1535297"/>
            <a:ext cx="291456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800" b="1" dirty="0">
                <a:solidFill>
                  <a:schemeClr val="accent1"/>
                </a:solidFill>
                <a:latin typeface="Arial Bold" charset="0"/>
                <a:ea typeface="Arial Bold" charset="0"/>
                <a:cs typeface="Arial Bold" charset="0"/>
              </a:rPr>
              <a:t>People growth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419504" y="1651000"/>
            <a:ext cx="1000096" cy="213837"/>
          </a:xfrm>
          <a:prstGeom prst="line">
            <a:avLst/>
          </a:prstGeom>
          <a:ln w="63500" cap="rnd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451754" y="1162535"/>
            <a:ext cx="410854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Team performance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785850" y="1535297"/>
            <a:ext cx="533104" cy="0"/>
          </a:xfrm>
          <a:prstGeom prst="line">
            <a:avLst/>
          </a:prstGeom>
          <a:ln w="63500" cap="rnd"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89688" y="4366102"/>
            <a:ext cx="280231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accent3"/>
                </a:solidFill>
                <a:latin typeface="Arial Bold" charset="0"/>
                <a:ea typeface="Arial Bold" charset="0"/>
                <a:cs typeface="Arial Bold" charset="0"/>
              </a:rPr>
              <a:t>Core contribution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8451754" y="4366102"/>
            <a:ext cx="779735" cy="220362"/>
          </a:xfrm>
          <a:prstGeom prst="line">
            <a:avLst/>
          </a:prstGeom>
          <a:ln w="63500" cap="rnd">
            <a:solidFill>
              <a:schemeClr val="accent3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477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r="2781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580" y="4072629"/>
            <a:ext cx="7945734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ru-RU" sz="7998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2015 </a:t>
            </a:r>
            <a:r>
              <a:rPr lang="mr-IN" sz="7998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–</a:t>
            </a:r>
            <a:r>
              <a:rPr lang="ru-RU" sz="7998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</a:p>
          <a:p>
            <a:pPr>
              <a:lnSpc>
                <a:spcPts val="6665"/>
              </a:lnSpc>
            </a:pPr>
            <a:r>
              <a:rPr lang="ru-RU" sz="7998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2016</a:t>
            </a:r>
            <a:endParaRPr lang="en-US" sz="7998" b="1" dirty="0">
              <a:solidFill>
                <a:schemeClr val="bg1"/>
              </a:solidFill>
              <a:latin typeface="Arial Bold" charset="0"/>
              <a:cs typeface="Arial Bold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7880" y="5883381"/>
            <a:ext cx="689696" cy="199203"/>
            <a:chOff x="6080439" y="5106677"/>
            <a:chExt cx="1828429" cy="511320"/>
          </a:xfrm>
        </p:grpSpPr>
        <p:sp>
          <p:nvSpPr>
            <p:cNvPr id="8" name="Oval 7"/>
            <p:cNvSpPr/>
            <p:nvPr/>
          </p:nvSpPr>
          <p:spPr>
            <a:xfrm>
              <a:off x="6080439" y="5106677"/>
              <a:ext cx="511320" cy="511320"/>
            </a:xfrm>
            <a:prstGeom prst="ellipse">
              <a:avLst/>
            </a:prstGeom>
            <a:solidFill>
              <a:schemeClr val="bg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9" name="Oval 8"/>
            <p:cNvSpPr/>
            <p:nvPr/>
          </p:nvSpPr>
          <p:spPr>
            <a:xfrm>
              <a:off x="6744159" y="5106677"/>
              <a:ext cx="511320" cy="511320"/>
            </a:xfrm>
            <a:prstGeom prst="ellipse">
              <a:avLst/>
            </a:prstGeom>
            <a:solidFill>
              <a:schemeClr val="accent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10" name="Oval 9"/>
            <p:cNvSpPr/>
            <p:nvPr/>
          </p:nvSpPr>
          <p:spPr>
            <a:xfrm>
              <a:off x="7397548" y="5106677"/>
              <a:ext cx="511320" cy="511320"/>
            </a:xfrm>
            <a:prstGeom prst="ellipse">
              <a:avLst/>
            </a:prstGeom>
            <a:solidFill>
              <a:schemeClr val="accent3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</p:grp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Start growing</a:t>
            </a:r>
            <a:endParaRPr lang="ru-RU" sz="3600" dirty="0"/>
          </a:p>
          <a:p>
            <a:r>
              <a:rPr lang="ru-RU" sz="3600" dirty="0"/>
              <a:t>1, 2, </a:t>
            </a:r>
            <a:r>
              <a:rPr lang="mr-IN" sz="3600" dirty="0"/>
              <a:t>…</a:t>
            </a:r>
            <a:r>
              <a:rPr lang="ru-RU" sz="3600" dirty="0"/>
              <a:t> 5 </a:t>
            </a:r>
            <a:r>
              <a:rPr lang="en-US" sz="3600" dirty="0"/>
              <a:t>offices</a:t>
            </a:r>
            <a:r>
              <a:rPr lang="ru-RU" sz="3600" dirty="0"/>
              <a:t>!!</a:t>
            </a:r>
          </a:p>
          <a:p>
            <a:r>
              <a:rPr lang="en-US" sz="3600" dirty="0"/>
              <a:t>~</a:t>
            </a:r>
            <a:r>
              <a:rPr lang="ru-RU" sz="3600" dirty="0"/>
              <a:t>1000 </a:t>
            </a:r>
            <a:r>
              <a:rPr lang="en-US" sz="3600" dirty="0"/>
              <a:t>people in IT</a:t>
            </a:r>
          </a:p>
          <a:p>
            <a:r>
              <a:rPr lang="en-US" sz="3600" dirty="0"/>
              <a:t>1.000.000</a:t>
            </a:r>
            <a:r>
              <a:rPr lang="ru-RU" sz="3600" dirty="0"/>
              <a:t>+</a:t>
            </a:r>
            <a:r>
              <a:rPr lang="en-US" sz="3600" dirty="0"/>
              <a:t> room/nights booked a day</a:t>
            </a:r>
            <a:r>
              <a:rPr lang="ru-RU" sz="3600" dirty="0"/>
              <a:t>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32516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/>
          <p:nvPr/>
        </p:nvSpPr>
        <p:spPr>
          <a:xfrm>
            <a:off x="808519" y="5497730"/>
            <a:ext cx="9379486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20000"/>
              </a:lnSpc>
            </a:pPr>
            <a:endParaRPr dirty="0">
              <a:latin typeface="Century Gothic Regular" charset="0"/>
              <a:ea typeface="Century Gothic Regular" charset="0"/>
              <a:cs typeface="Century Gothic Regular" charset="0"/>
            </a:endParaRPr>
          </a:p>
        </p:txBody>
      </p:sp>
      <p:sp>
        <p:nvSpPr>
          <p:cNvPr id="713" name="Shape 713"/>
          <p:cNvSpPr/>
          <p:nvPr/>
        </p:nvSpPr>
        <p:spPr>
          <a:xfrm rot="5400000">
            <a:off x="6050281" y="-1458402"/>
            <a:ext cx="91440" cy="12188825"/>
          </a:xfrm>
          <a:prstGeom prst="rect">
            <a:avLst/>
          </a:prstGeom>
          <a:solidFill>
            <a:srgbClr val="FEBA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dk1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  <p:pic>
        <p:nvPicPr>
          <p:cNvPr id="714" name="Shape 7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2"/>
            <a:ext cx="12188825" cy="45902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92962" y="5202653"/>
            <a:ext cx="11305338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en-US" sz="60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M</a:t>
            </a:r>
            <a:r>
              <a:rPr lang="en-US" sz="6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otivation?</a:t>
            </a:r>
            <a:endParaRPr lang="en-US" sz="6000" b="1" dirty="0">
              <a:solidFill>
                <a:schemeClr val="bg1"/>
              </a:solidFill>
              <a:latin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35424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/>
          <p:nvPr/>
        </p:nvSpPr>
        <p:spPr>
          <a:xfrm>
            <a:off x="808519" y="5497730"/>
            <a:ext cx="9379486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20000"/>
              </a:lnSpc>
            </a:pPr>
            <a:endParaRPr dirty="0">
              <a:latin typeface="Century Gothic Regular" charset="0"/>
              <a:ea typeface="Century Gothic Regular" charset="0"/>
              <a:cs typeface="Century Gothic Regular" charset="0"/>
            </a:endParaRPr>
          </a:p>
        </p:txBody>
      </p:sp>
      <p:sp>
        <p:nvSpPr>
          <p:cNvPr id="713" name="Shape 713"/>
          <p:cNvSpPr/>
          <p:nvPr/>
        </p:nvSpPr>
        <p:spPr>
          <a:xfrm rot="5400000">
            <a:off x="6050281" y="-1458402"/>
            <a:ext cx="91440" cy="12188825"/>
          </a:xfrm>
          <a:prstGeom prst="rect">
            <a:avLst/>
          </a:prstGeom>
          <a:solidFill>
            <a:srgbClr val="FEBA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dk1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  <p:pic>
        <p:nvPicPr>
          <p:cNvPr id="714" name="Shape 7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2"/>
            <a:ext cx="12188825" cy="45902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92962" y="5202653"/>
            <a:ext cx="11305338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en-US" sz="60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A</a:t>
            </a:r>
            <a:r>
              <a:rPr lang="en-US" sz="6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utonomy </a:t>
            </a:r>
            <a:r>
              <a:rPr lang="en-US" sz="60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M</a:t>
            </a:r>
            <a:r>
              <a:rPr lang="en-US" sz="6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astery </a:t>
            </a:r>
            <a:r>
              <a:rPr lang="en-US" sz="60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P</a:t>
            </a:r>
            <a:r>
              <a:rPr lang="en-US" sz="6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urpose</a:t>
            </a:r>
            <a:endParaRPr lang="en-US" sz="6000" b="1" dirty="0">
              <a:solidFill>
                <a:schemeClr val="bg1"/>
              </a:solidFill>
              <a:latin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354843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 l="6074" t="298" r="6949" b="1649"/>
          <a:stretch/>
        </p:blipFill>
        <p:spPr>
          <a:xfrm>
            <a:off x="7002552" y="-14769"/>
            <a:ext cx="2295023" cy="310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254" y="2090259"/>
            <a:ext cx="3206063" cy="1993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5047" y="-3616"/>
            <a:ext cx="2607505" cy="222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 descr="https://scontent-cdg2-1.xx.fbcdn.net/v/t1.0-9/12717910_910290169083584_2295374091791210156_n.jpg?oh=91e7da6763c478d5f63c0107e54dfb63&amp;oe=57DFBA2E"/>
          <p:cNvPicPr preferRelativeResize="0"/>
          <p:nvPr/>
        </p:nvPicPr>
        <p:blipFill rotWithShape="1">
          <a:blip r:embed="rId6">
            <a:alphaModFix/>
          </a:blip>
          <a:srcRect t="26183"/>
          <a:stretch/>
        </p:blipFill>
        <p:spPr>
          <a:xfrm>
            <a:off x="7002551" y="2980410"/>
            <a:ext cx="2640724" cy="19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7">
            <a:alphaModFix/>
          </a:blip>
          <a:srcRect b="2188"/>
          <a:stretch/>
        </p:blipFill>
        <p:spPr>
          <a:xfrm>
            <a:off x="2930958" y="4799778"/>
            <a:ext cx="2675900" cy="205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53781" y="1"/>
            <a:ext cx="3044892" cy="282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 descr="image00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92185" y="4804492"/>
            <a:ext cx="3653337" cy="20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30959" y="2093877"/>
            <a:ext cx="4071593" cy="271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 descr="image001"/>
          <p:cNvPicPr preferRelativeResize="0"/>
          <p:nvPr/>
        </p:nvPicPr>
        <p:blipFill rotWithShape="1">
          <a:blip r:embed="rId11">
            <a:alphaModFix/>
          </a:blip>
          <a:srcRect l="32666" t="1309" r="32969" b="48072"/>
          <a:stretch/>
        </p:blipFill>
        <p:spPr>
          <a:xfrm>
            <a:off x="9145522" y="4798595"/>
            <a:ext cx="3053603" cy="205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3252" y="4083666"/>
            <a:ext cx="2936575" cy="277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3252" y="-14768"/>
            <a:ext cx="4949379" cy="210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 rotWithShape="1">
          <a:blip r:embed="rId14">
            <a:alphaModFix/>
          </a:blip>
          <a:srcRect r="13774"/>
          <a:stretch/>
        </p:blipFill>
        <p:spPr>
          <a:xfrm>
            <a:off x="9189542" y="2806470"/>
            <a:ext cx="3009583" cy="20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/>
          <p:nvPr/>
        </p:nvSpPr>
        <p:spPr>
          <a:xfrm>
            <a:off x="1588" y="0"/>
            <a:ext cx="12188825" cy="6858000"/>
          </a:xfrm>
          <a:prstGeom prst="rect">
            <a:avLst/>
          </a:prstGeom>
          <a:solidFill>
            <a:srgbClr val="001236">
              <a:alpha val="6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80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Experiment</a:t>
            </a:r>
            <a:r>
              <a:rPr lang="ru-RU" sz="80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:</a:t>
            </a:r>
            <a:endParaRPr dirty="0"/>
          </a:p>
          <a:p>
            <a:pPr algn="ctr"/>
            <a:r>
              <a:rPr lang="en-US" sz="80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Autonomous teams</a:t>
            </a:r>
            <a:r>
              <a:rPr lang="en-US" sz="8000" dirty="0">
                <a:solidFill>
                  <a:srgbClr val="FEBA02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.</a:t>
            </a:r>
            <a:endParaRPr sz="8000" dirty="0">
              <a:solidFill>
                <a:srgbClr val="FEBA02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 rot="18900000">
            <a:off x="1022663" y="2226274"/>
            <a:ext cx="1209089" cy="1204629"/>
            <a:chOff x="-15875" y="-1587"/>
            <a:chExt cx="4014788" cy="4000501"/>
          </a:xfrm>
          <a:solidFill>
            <a:srgbClr val="FFC000"/>
          </a:solidFill>
        </p:grpSpPr>
        <p:sp>
          <p:nvSpPr>
            <p:cNvPr id="17" name="Freeform 5"/>
            <p:cNvSpPr>
              <a:spLocks noEditPoints="1"/>
            </p:cNvSpPr>
            <p:nvPr/>
          </p:nvSpPr>
          <p:spPr bwMode="auto">
            <a:xfrm>
              <a:off x="-15875" y="374651"/>
              <a:ext cx="3657600" cy="3624263"/>
            </a:xfrm>
            <a:custGeom>
              <a:avLst/>
              <a:gdLst>
                <a:gd name="T0" fmla="*/ 692 w 973"/>
                <a:gd name="T1" fmla="*/ 24 h 964"/>
                <a:gd name="T2" fmla="*/ 633 w 973"/>
                <a:gd name="T3" fmla="*/ 0 h 964"/>
                <a:gd name="T4" fmla="*/ 574 w 973"/>
                <a:gd name="T5" fmla="*/ 24 h 964"/>
                <a:gd name="T6" fmla="*/ 527 w 973"/>
                <a:gd name="T7" fmla="*/ 71 h 964"/>
                <a:gd name="T8" fmla="*/ 503 w 973"/>
                <a:gd name="T9" fmla="*/ 130 h 964"/>
                <a:gd name="T10" fmla="*/ 515 w 973"/>
                <a:gd name="T11" fmla="*/ 174 h 964"/>
                <a:gd name="T12" fmla="*/ 64 w 973"/>
                <a:gd name="T13" fmla="*/ 354 h 964"/>
                <a:gd name="T14" fmla="*/ 6 w 973"/>
                <a:gd name="T15" fmla="*/ 427 h 964"/>
                <a:gd name="T16" fmla="*/ 33 w 973"/>
                <a:gd name="T17" fmla="*/ 517 h 964"/>
                <a:gd name="T18" fmla="*/ 456 w 973"/>
                <a:gd name="T19" fmla="*/ 935 h 964"/>
                <a:gd name="T20" fmla="*/ 524 w 973"/>
                <a:gd name="T21" fmla="*/ 964 h 964"/>
                <a:gd name="T22" fmla="*/ 527 w 973"/>
                <a:gd name="T23" fmla="*/ 964 h 964"/>
                <a:gd name="T24" fmla="*/ 547 w 973"/>
                <a:gd name="T25" fmla="*/ 962 h 964"/>
                <a:gd name="T26" fmla="*/ 620 w 973"/>
                <a:gd name="T27" fmla="*/ 901 h 964"/>
                <a:gd name="T28" fmla="*/ 797 w 973"/>
                <a:gd name="T29" fmla="*/ 456 h 964"/>
                <a:gd name="T30" fmla="*/ 843 w 973"/>
                <a:gd name="T31" fmla="*/ 470 h 964"/>
                <a:gd name="T32" fmla="*/ 902 w 973"/>
                <a:gd name="T33" fmla="*/ 446 h 964"/>
                <a:gd name="T34" fmla="*/ 948 w 973"/>
                <a:gd name="T35" fmla="*/ 399 h 964"/>
                <a:gd name="T36" fmla="*/ 973 w 973"/>
                <a:gd name="T37" fmla="*/ 340 h 964"/>
                <a:gd name="T38" fmla="*/ 949 w 973"/>
                <a:gd name="T39" fmla="*/ 281 h 964"/>
                <a:gd name="T40" fmla="*/ 692 w 973"/>
                <a:gd name="T41" fmla="*/ 24 h 964"/>
                <a:gd name="T42" fmla="*/ 558 w 973"/>
                <a:gd name="T43" fmla="*/ 876 h 964"/>
                <a:gd name="T44" fmla="*/ 534 w 973"/>
                <a:gd name="T45" fmla="*/ 897 h 964"/>
                <a:gd name="T46" fmla="*/ 526 w 973"/>
                <a:gd name="T47" fmla="*/ 898 h 964"/>
                <a:gd name="T48" fmla="*/ 503 w 973"/>
                <a:gd name="T49" fmla="*/ 888 h 964"/>
                <a:gd name="T50" fmla="*/ 80 w 973"/>
                <a:gd name="T51" fmla="*/ 469 h 964"/>
                <a:gd name="T52" fmla="*/ 71 w 973"/>
                <a:gd name="T53" fmla="*/ 440 h 964"/>
                <a:gd name="T54" fmla="*/ 90 w 973"/>
                <a:gd name="T55" fmla="*/ 415 h 964"/>
                <a:gd name="T56" fmla="*/ 297 w 973"/>
                <a:gd name="T57" fmla="*/ 332 h 964"/>
                <a:gd name="T58" fmla="*/ 715 w 973"/>
                <a:gd name="T59" fmla="*/ 483 h 964"/>
                <a:gd name="T60" fmla="*/ 558 w 973"/>
                <a:gd name="T61" fmla="*/ 876 h 964"/>
                <a:gd name="T62" fmla="*/ 901 w 973"/>
                <a:gd name="T63" fmla="*/ 352 h 964"/>
                <a:gd name="T64" fmla="*/ 855 w 973"/>
                <a:gd name="T65" fmla="*/ 399 h 964"/>
                <a:gd name="T66" fmla="*/ 831 w 973"/>
                <a:gd name="T67" fmla="*/ 399 h 964"/>
                <a:gd name="T68" fmla="*/ 772 w 973"/>
                <a:gd name="T69" fmla="*/ 340 h 964"/>
                <a:gd name="T70" fmla="*/ 725 w 973"/>
                <a:gd name="T71" fmla="*/ 459 h 964"/>
                <a:gd name="T72" fmla="*/ 729 w 973"/>
                <a:gd name="T73" fmla="*/ 449 h 964"/>
                <a:gd name="T74" fmla="*/ 435 w 973"/>
                <a:gd name="T75" fmla="*/ 325 h 964"/>
                <a:gd name="T76" fmla="*/ 349 w 973"/>
                <a:gd name="T77" fmla="*/ 312 h 964"/>
                <a:gd name="T78" fmla="*/ 631 w 973"/>
                <a:gd name="T79" fmla="*/ 199 h 964"/>
                <a:gd name="T80" fmla="*/ 574 w 973"/>
                <a:gd name="T81" fmla="*/ 142 h 964"/>
                <a:gd name="T82" fmla="*/ 574 w 973"/>
                <a:gd name="T83" fmla="*/ 118 h 964"/>
                <a:gd name="T84" fmla="*/ 621 w 973"/>
                <a:gd name="T85" fmla="*/ 71 h 964"/>
                <a:gd name="T86" fmla="*/ 645 w 973"/>
                <a:gd name="T87" fmla="*/ 71 h 964"/>
                <a:gd name="T88" fmla="*/ 901 w 973"/>
                <a:gd name="T89" fmla="*/ 328 h 964"/>
                <a:gd name="T90" fmla="*/ 901 w 973"/>
                <a:gd name="T91" fmla="*/ 352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3" h="964">
                  <a:moveTo>
                    <a:pt x="692" y="24"/>
                  </a:moveTo>
                  <a:cubicBezTo>
                    <a:pt x="676" y="8"/>
                    <a:pt x="655" y="0"/>
                    <a:pt x="633" y="0"/>
                  </a:cubicBezTo>
                  <a:cubicBezTo>
                    <a:pt x="611" y="0"/>
                    <a:pt x="590" y="8"/>
                    <a:pt x="574" y="24"/>
                  </a:cubicBezTo>
                  <a:cubicBezTo>
                    <a:pt x="527" y="71"/>
                    <a:pt x="527" y="71"/>
                    <a:pt x="527" y="71"/>
                  </a:cubicBezTo>
                  <a:cubicBezTo>
                    <a:pt x="511" y="87"/>
                    <a:pt x="503" y="108"/>
                    <a:pt x="503" y="130"/>
                  </a:cubicBezTo>
                  <a:cubicBezTo>
                    <a:pt x="503" y="146"/>
                    <a:pt x="507" y="161"/>
                    <a:pt x="515" y="174"/>
                  </a:cubicBezTo>
                  <a:cubicBezTo>
                    <a:pt x="64" y="354"/>
                    <a:pt x="64" y="354"/>
                    <a:pt x="64" y="354"/>
                  </a:cubicBezTo>
                  <a:cubicBezTo>
                    <a:pt x="33" y="368"/>
                    <a:pt x="12" y="395"/>
                    <a:pt x="6" y="427"/>
                  </a:cubicBezTo>
                  <a:cubicBezTo>
                    <a:pt x="0" y="460"/>
                    <a:pt x="10" y="493"/>
                    <a:pt x="33" y="517"/>
                  </a:cubicBezTo>
                  <a:cubicBezTo>
                    <a:pt x="456" y="935"/>
                    <a:pt x="456" y="935"/>
                    <a:pt x="456" y="935"/>
                  </a:cubicBezTo>
                  <a:cubicBezTo>
                    <a:pt x="475" y="953"/>
                    <a:pt x="499" y="963"/>
                    <a:pt x="524" y="964"/>
                  </a:cubicBezTo>
                  <a:cubicBezTo>
                    <a:pt x="525" y="964"/>
                    <a:pt x="526" y="964"/>
                    <a:pt x="527" y="964"/>
                  </a:cubicBezTo>
                  <a:cubicBezTo>
                    <a:pt x="534" y="964"/>
                    <a:pt x="540" y="963"/>
                    <a:pt x="547" y="962"/>
                  </a:cubicBezTo>
                  <a:cubicBezTo>
                    <a:pt x="580" y="955"/>
                    <a:pt x="607" y="932"/>
                    <a:pt x="620" y="901"/>
                  </a:cubicBezTo>
                  <a:cubicBezTo>
                    <a:pt x="797" y="456"/>
                    <a:pt x="797" y="456"/>
                    <a:pt x="797" y="456"/>
                  </a:cubicBezTo>
                  <a:cubicBezTo>
                    <a:pt x="811" y="465"/>
                    <a:pt x="826" y="470"/>
                    <a:pt x="843" y="470"/>
                  </a:cubicBezTo>
                  <a:cubicBezTo>
                    <a:pt x="865" y="470"/>
                    <a:pt x="886" y="461"/>
                    <a:pt x="902" y="446"/>
                  </a:cubicBezTo>
                  <a:cubicBezTo>
                    <a:pt x="948" y="399"/>
                    <a:pt x="948" y="399"/>
                    <a:pt x="948" y="399"/>
                  </a:cubicBezTo>
                  <a:cubicBezTo>
                    <a:pt x="964" y="383"/>
                    <a:pt x="973" y="362"/>
                    <a:pt x="973" y="340"/>
                  </a:cubicBezTo>
                  <a:cubicBezTo>
                    <a:pt x="973" y="317"/>
                    <a:pt x="964" y="297"/>
                    <a:pt x="949" y="281"/>
                  </a:cubicBezTo>
                  <a:lnTo>
                    <a:pt x="692" y="24"/>
                  </a:lnTo>
                  <a:close/>
                  <a:moveTo>
                    <a:pt x="558" y="876"/>
                  </a:moveTo>
                  <a:cubicBezTo>
                    <a:pt x="554" y="887"/>
                    <a:pt x="545" y="895"/>
                    <a:pt x="534" y="897"/>
                  </a:cubicBezTo>
                  <a:cubicBezTo>
                    <a:pt x="531" y="897"/>
                    <a:pt x="529" y="898"/>
                    <a:pt x="526" y="898"/>
                  </a:cubicBezTo>
                  <a:cubicBezTo>
                    <a:pt x="518" y="897"/>
                    <a:pt x="510" y="894"/>
                    <a:pt x="503" y="888"/>
                  </a:cubicBezTo>
                  <a:cubicBezTo>
                    <a:pt x="80" y="469"/>
                    <a:pt x="80" y="469"/>
                    <a:pt x="80" y="469"/>
                  </a:cubicBezTo>
                  <a:cubicBezTo>
                    <a:pt x="72" y="461"/>
                    <a:pt x="69" y="450"/>
                    <a:pt x="71" y="440"/>
                  </a:cubicBezTo>
                  <a:cubicBezTo>
                    <a:pt x="73" y="429"/>
                    <a:pt x="80" y="420"/>
                    <a:pt x="90" y="415"/>
                  </a:cubicBezTo>
                  <a:cubicBezTo>
                    <a:pt x="297" y="332"/>
                    <a:pt x="297" y="332"/>
                    <a:pt x="297" y="332"/>
                  </a:cubicBezTo>
                  <a:cubicBezTo>
                    <a:pt x="436" y="379"/>
                    <a:pt x="576" y="334"/>
                    <a:pt x="715" y="483"/>
                  </a:cubicBezTo>
                  <a:lnTo>
                    <a:pt x="558" y="876"/>
                  </a:lnTo>
                  <a:close/>
                  <a:moveTo>
                    <a:pt x="901" y="352"/>
                  </a:moveTo>
                  <a:cubicBezTo>
                    <a:pt x="855" y="399"/>
                    <a:pt x="855" y="399"/>
                    <a:pt x="855" y="399"/>
                  </a:cubicBezTo>
                  <a:cubicBezTo>
                    <a:pt x="848" y="405"/>
                    <a:pt x="837" y="405"/>
                    <a:pt x="831" y="399"/>
                  </a:cubicBezTo>
                  <a:cubicBezTo>
                    <a:pt x="772" y="340"/>
                    <a:pt x="772" y="340"/>
                    <a:pt x="772" y="340"/>
                  </a:cubicBezTo>
                  <a:cubicBezTo>
                    <a:pt x="725" y="459"/>
                    <a:pt x="725" y="459"/>
                    <a:pt x="725" y="459"/>
                  </a:cubicBezTo>
                  <a:cubicBezTo>
                    <a:pt x="729" y="449"/>
                    <a:pt x="729" y="449"/>
                    <a:pt x="729" y="449"/>
                  </a:cubicBezTo>
                  <a:cubicBezTo>
                    <a:pt x="628" y="349"/>
                    <a:pt x="527" y="337"/>
                    <a:pt x="435" y="325"/>
                  </a:cubicBezTo>
                  <a:cubicBezTo>
                    <a:pt x="406" y="322"/>
                    <a:pt x="377" y="318"/>
                    <a:pt x="349" y="312"/>
                  </a:cubicBezTo>
                  <a:cubicBezTo>
                    <a:pt x="631" y="199"/>
                    <a:pt x="631" y="199"/>
                    <a:pt x="631" y="199"/>
                  </a:cubicBezTo>
                  <a:cubicBezTo>
                    <a:pt x="574" y="142"/>
                    <a:pt x="574" y="142"/>
                    <a:pt x="574" y="142"/>
                  </a:cubicBezTo>
                  <a:cubicBezTo>
                    <a:pt x="568" y="135"/>
                    <a:pt x="568" y="125"/>
                    <a:pt x="574" y="118"/>
                  </a:cubicBezTo>
                  <a:cubicBezTo>
                    <a:pt x="621" y="71"/>
                    <a:pt x="621" y="71"/>
                    <a:pt x="621" y="71"/>
                  </a:cubicBezTo>
                  <a:cubicBezTo>
                    <a:pt x="628" y="65"/>
                    <a:pt x="638" y="65"/>
                    <a:pt x="645" y="71"/>
                  </a:cubicBezTo>
                  <a:cubicBezTo>
                    <a:pt x="901" y="328"/>
                    <a:pt x="901" y="328"/>
                    <a:pt x="901" y="328"/>
                  </a:cubicBezTo>
                  <a:cubicBezTo>
                    <a:pt x="908" y="335"/>
                    <a:pt x="908" y="345"/>
                    <a:pt x="901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120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1751013" y="1998663"/>
              <a:ext cx="623888" cy="623888"/>
            </a:xfrm>
            <a:custGeom>
              <a:avLst/>
              <a:gdLst>
                <a:gd name="T0" fmla="*/ 83 w 166"/>
                <a:gd name="T1" fmla="*/ 166 h 166"/>
                <a:gd name="T2" fmla="*/ 166 w 166"/>
                <a:gd name="T3" fmla="*/ 83 h 166"/>
                <a:gd name="T4" fmla="*/ 83 w 166"/>
                <a:gd name="T5" fmla="*/ 0 h 166"/>
                <a:gd name="T6" fmla="*/ 0 w 166"/>
                <a:gd name="T7" fmla="*/ 83 h 166"/>
                <a:gd name="T8" fmla="*/ 83 w 166"/>
                <a:gd name="T9" fmla="*/ 166 h 166"/>
                <a:gd name="T10" fmla="*/ 83 w 166"/>
                <a:gd name="T11" fmla="*/ 33 h 166"/>
                <a:gd name="T12" fmla="*/ 133 w 166"/>
                <a:gd name="T13" fmla="*/ 83 h 166"/>
                <a:gd name="T14" fmla="*/ 83 w 166"/>
                <a:gd name="T15" fmla="*/ 133 h 166"/>
                <a:gd name="T16" fmla="*/ 33 w 166"/>
                <a:gd name="T17" fmla="*/ 83 h 166"/>
                <a:gd name="T18" fmla="*/ 83 w 166"/>
                <a:gd name="T19" fmla="*/ 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166"/>
                  </a:moveTo>
                  <a:cubicBezTo>
                    <a:pt x="128" y="166"/>
                    <a:pt x="166" y="129"/>
                    <a:pt x="166" y="83"/>
                  </a:cubicBezTo>
                  <a:cubicBezTo>
                    <a:pt x="166" y="37"/>
                    <a:pt x="128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lose/>
                  <a:moveTo>
                    <a:pt x="83" y="33"/>
                  </a:move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120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3375025" y="-1587"/>
              <a:ext cx="623888" cy="623888"/>
            </a:xfrm>
            <a:custGeom>
              <a:avLst/>
              <a:gdLst>
                <a:gd name="T0" fmla="*/ 83 w 166"/>
                <a:gd name="T1" fmla="*/ 0 h 166"/>
                <a:gd name="T2" fmla="*/ 0 w 166"/>
                <a:gd name="T3" fmla="*/ 83 h 166"/>
                <a:gd name="T4" fmla="*/ 83 w 166"/>
                <a:gd name="T5" fmla="*/ 166 h 166"/>
                <a:gd name="T6" fmla="*/ 166 w 166"/>
                <a:gd name="T7" fmla="*/ 83 h 166"/>
                <a:gd name="T8" fmla="*/ 83 w 166"/>
                <a:gd name="T9" fmla="*/ 0 h 166"/>
                <a:gd name="T10" fmla="*/ 83 w 166"/>
                <a:gd name="T11" fmla="*/ 133 h 166"/>
                <a:gd name="T12" fmla="*/ 33 w 166"/>
                <a:gd name="T13" fmla="*/ 83 h 166"/>
                <a:gd name="T14" fmla="*/ 83 w 166"/>
                <a:gd name="T15" fmla="*/ 33 h 166"/>
                <a:gd name="T16" fmla="*/ 133 w 166"/>
                <a:gd name="T17" fmla="*/ 83 h 166"/>
                <a:gd name="T18" fmla="*/ 83 w 166"/>
                <a:gd name="T19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6">
                  <a:moveTo>
                    <a:pt x="83" y="0"/>
                  </a:moveTo>
                  <a:cubicBezTo>
                    <a:pt x="37" y="0"/>
                    <a:pt x="0" y="37"/>
                    <a:pt x="0" y="83"/>
                  </a:cubicBezTo>
                  <a:cubicBezTo>
                    <a:pt x="0" y="129"/>
                    <a:pt x="37" y="166"/>
                    <a:pt x="83" y="166"/>
                  </a:cubicBezTo>
                  <a:cubicBezTo>
                    <a:pt x="129" y="166"/>
                    <a:pt x="166" y="129"/>
                    <a:pt x="166" y="83"/>
                  </a:cubicBezTo>
                  <a:cubicBezTo>
                    <a:pt x="166" y="37"/>
                    <a:pt x="129" y="0"/>
                    <a:pt x="83" y="0"/>
                  </a:cubicBezTo>
                  <a:close/>
                  <a:moveTo>
                    <a:pt x="83" y="133"/>
                  </a:moveTo>
                  <a:cubicBezTo>
                    <a:pt x="55" y="133"/>
                    <a:pt x="33" y="111"/>
                    <a:pt x="33" y="83"/>
                  </a:cubicBezTo>
                  <a:cubicBezTo>
                    <a:pt x="33" y="56"/>
                    <a:pt x="55" y="33"/>
                    <a:pt x="83" y="33"/>
                  </a:cubicBezTo>
                  <a:cubicBezTo>
                    <a:pt x="110" y="33"/>
                    <a:pt x="133" y="56"/>
                    <a:pt x="133" y="83"/>
                  </a:cubicBezTo>
                  <a:cubicBezTo>
                    <a:pt x="133" y="111"/>
                    <a:pt x="110" y="133"/>
                    <a:pt x="83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120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1000125" y="1874838"/>
              <a:ext cx="500063" cy="500063"/>
            </a:xfrm>
            <a:custGeom>
              <a:avLst/>
              <a:gdLst>
                <a:gd name="T0" fmla="*/ 0 w 133"/>
                <a:gd name="T1" fmla="*/ 66 h 133"/>
                <a:gd name="T2" fmla="*/ 67 w 133"/>
                <a:gd name="T3" fmla="*/ 133 h 133"/>
                <a:gd name="T4" fmla="*/ 133 w 133"/>
                <a:gd name="T5" fmla="*/ 66 h 133"/>
                <a:gd name="T6" fmla="*/ 67 w 133"/>
                <a:gd name="T7" fmla="*/ 0 h 133"/>
                <a:gd name="T8" fmla="*/ 0 w 133"/>
                <a:gd name="T9" fmla="*/ 66 h 133"/>
                <a:gd name="T10" fmla="*/ 67 w 133"/>
                <a:gd name="T11" fmla="*/ 33 h 133"/>
                <a:gd name="T12" fmla="*/ 100 w 133"/>
                <a:gd name="T13" fmla="*/ 66 h 133"/>
                <a:gd name="T14" fmla="*/ 67 w 133"/>
                <a:gd name="T15" fmla="*/ 100 h 133"/>
                <a:gd name="T16" fmla="*/ 33 w 133"/>
                <a:gd name="T17" fmla="*/ 66 h 133"/>
                <a:gd name="T18" fmla="*/ 67 w 133"/>
                <a:gd name="T19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33">
                  <a:moveTo>
                    <a:pt x="0" y="66"/>
                  </a:moveTo>
                  <a:cubicBezTo>
                    <a:pt x="0" y="103"/>
                    <a:pt x="30" y="133"/>
                    <a:pt x="67" y="133"/>
                  </a:cubicBezTo>
                  <a:cubicBezTo>
                    <a:pt x="103" y="133"/>
                    <a:pt x="133" y="103"/>
                    <a:pt x="133" y="66"/>
                  </a:cubicBezTo>
                  <a:cubicBezTo>
                    <a:pt x="133" y="30"/>
                    <a:pt x="103" y="0"/>
                    <a:pt x="67" y="0"/>
                  </a:cubicBezTo>
                  <a:cubicBezTo>
                    <a:pt x="30" y="0"/>
                    <a:pt x="0" y="30"/>
                    <a:pt x="0" y="66"/>
                  </a:cubicBezTo>
                  <a:close/>
                  <a:moveTo>
                    <a:pt x="67" y="33"/>
                  </a:moveTo>
                  <a:cubicBezTo>
                    <a:pt x="85" y="33"/>
                    <a:pt x="100" y="48"/>
                    <a:pt x="100" y="66"/>
                  </a:cubicBezTo>
                  <a:cubicBezTo>
                    <a:pt x="100" y="85"/>
                    <a:pt x="85" y="100"/>
                    <a:pt x="67" y="100"/>
                  </a:cubicBezTo>
                  <a:cubicBezTo>
                    <a:pt x="48" y="100"/>
                    <a:pt x="33" y="85"/>
                    <a:pt x="33" y="66"/>
                  </a:cubicBezTo>
                  <a:cubicBezTo>
                    <a:pt x="33" y="48"/>
                    <a:pt x="48" y="33"/>
                    <a:pt x="6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120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1" name="Oval 9"/>
            <p:cNvSpPr>
              <a:spLocks noChangeArrowheads="1"/>
            </p:cNvSpPr>
            <p:nvPr/>
          </p:nvSpPr>
          <p:spPr bwMode="auto">
            <a:xfrm>
              <a:off x="1500188" y="2751138"/>
              <a:ext cx="250825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120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2" name="Oval 10"/>
            <p:cNvSpPr>
              <a:spLocks noChangeArrowheads="1"/>
            </p:cNvSpPr>
            <p:nvPr/>
          </p:nvSpPr>
          <p:spPr bwMode="auto">
            <a:xfrm>
              <a:off x="3498850" y="874713"/>
              <a:ext cx="252413" cy="2476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2" tIns="22851" rIns="45702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1200" dirty="0">
                <a:latin typeface="Arial Regular" charset="0"/>
                <a:cs typeface="Arial Regula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900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/>
        </p:nvSpPr>
        <p:spPr>
          <a:xfrm>
            <a:off x="2148032" y="1957296"/>
            <a:ext cx="8397149" cy="153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No more team leads</a:t>
            </a:r>
            <a:endParaRPr dirty="0"/>
          </a:p>
          <a:p>
            <a:r>
              <a:rPr lang="en-US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Every team member equally responsible for team dynamics</a:t>
            </a:r>
            <a:endParaRPr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1588" y="455232"/>
            <a:ext cx="1218882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What does it </a:t>
            </a:r>
            <a:r>
              <a:rPr lang="en-US" sz="60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mean</a:t>
            </a:r>
            <a:r>
              <a:rPr lang="en-US" sz="60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?</a:t>
            </a:r>
            <a:endParaRPr sz="6000"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pic>
        <p:nvPicPr>
          <p:cNvPr id="219" name="Shape 219" descr="test_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534" y="2138978"/>
            <a:ext cx="425219" cy="43049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2148032" y="3490136"/>
            <a:ext cx="8397149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Keep PO</a:t>
            </a:r>
            <a:endParaRPr lang="ru-RU" sz="4400"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  <a:p>
            <a:r>
              <a:rPr lang="en-US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Still responsible for the product side</a:t>
            </a:r>
            <a:endParaRPr lang="ru-RU"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pic>
        <p:nvPicPr>
          <p:cNvPr id="221" name="Shape 221" descr="test_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534" y="3671818"/>
            <a:ext cx="425219" cy="43049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2148032" y="5022976"/>
            <a:ext cx="9421668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Introduce with several teams</a:t>
            </a:r>
            <a:endParaRPr lang="ru-RU" sz="4400"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  <a:p>
            <a:r>
              <a:rPr lang="en-US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and compare to others</a:t>
            </a:r>
            <a:endParaRPr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pic>
        <p:nvPicPr>
          <p:cNvPr id="223" name="Shape 223" descr="test_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534" y="5204658"/>
            <a:ext cx="425219" cy="430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9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/>
        </p:nvSpPr>
        <p:spPr>
          <a:xfrm>
            <a:off x="2148031" y="2125245"/>
            <a:ext cx="9722096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Team Effectiveness</a:t>
            </a:r>
            <a:endParaRPr dirty="0"/>
          </a:p>
          <a:p>
            <a:r>
              <a:rPr lang="en-US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Survey to probe on key indicators</a:t>
            </a:r>
            <a:endParaRPr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1588" y="455233"/>
            <a:ext cx="1218882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How to </a:t>
            </a:r>
            <a:r>
              <a:rPr lang="en-US" sz="60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measure</a:t>
            </a:r>
            <a:r>
              <a:rPr lang="en-US" sz="60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?</a:t>
            </a:r>
            <a:endParaRPr sz="6000"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2148032" y="3658085"/>
            <a:ext cx="93488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	Google Research: Perfect Team</a:t>
            </a:r>
            <a:endParaRPr dirty="0"/>
          </a:p>
        </p:txBody>
      </p:sp>
      <p:pic>
        <p:nvPicPr>
          <p:cNvPr id="240" name="Shape 240" descr="test_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8032" y="3735225"/>
            <a:ext cx="425219" cy="43049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2810505" y="4659638"/>
            <a:ext cx="839714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82 teams</a:t>
            </a:r>
          </a:p>
          <a:p>
            <a:r>
              <a:rPr lang="en-US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	26 autonomous</a:t>
            </a:r>
          </a:p>
          <a:p>
            <a:r>
              <a:rPr lang="en-US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	54 in control group</a:t>
            </a:r>
            <a:endParaRPr dirty="0"/>
          </a:p>
        </p:txBody>
      </p:sp>
      <p:pic>
        <p:nvPicPr>
          <p:cNvPr id="242" name="Shape 242" descr="test_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8032" y="4760432"/>
            <a:ext cx="425219" cy="430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 descr="target3_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9925" y="2294824"/>
            <a:ext cx="540434" cy="539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560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388100" y="2455558"/>
            <a:ext cx="5537200" cy="24560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Clr>
                <a:schemeClr val="accent1"/>
              </a:buClr>
              <a:buSzPct val="120000"/>
            </a:pPr>
            <a:r>
              <a:rPr lang="en-US" sz="3200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Georgiy Mogelashvili</a:t>
            </a:r>
            <a:endParaRPr lang="ru-RU" sz="3200" b="1" dirty="0">
              <a:solidFill>
                <a:schemeClr val="tx2"/>
              </a:solidFill>
              <a:latin typeface="Arial Bold" charset="0"/>
              <a:ea typeface="Arial Bold" charset="0"/>
              <a:cs typeface="Arial Bold" charset="0"/>
            </a:endParaRPr>
          </a:p>
          <a:p>
            <a:pPr>
              <a:lnSpc>
                <a:spcPct val="120000"/>
              </a:lnSpc>
              <a:buClr>
                <a:schemeClr val="accent1"/>
              </a:buClr>
              <a:buSzPct val="120000"/>
            </a:pPr>
            <a:r>
              <a:rPr lang="en-US" sz="3200" b="1" dirty="0">
                <a:solidFill>
                  <a:srgbClr val="FFC000"/>
                </a:solidFill>
                <a:latin typeface="Arial Bold" charset="0"/>
                <a:ea typeface="Arial Bold" charset="0"/>
                <a:cs typeface="Arial Bold" charset="0"/>
              </a:rPr>
              <a:t>10+ </a:t>
            </a:r>
            <a:r>
              <a:rPr lang="en-US" sz="3200" b="1" dirty="0">
                <a:solidFill>
                  <a:srgbClr val="002060"/>
                </a:solidFill>
                <a:latin typeface="Arial Bold" charset="0"/>
                <a:ea typeface="Arial Bold" charset="0"/>
                <a:cs typeface="Arial Bold" charset="0"/>
              </a:rPr>
              <a:t>years in IT</a:t>
            </a:r>
          </a:p>
          <a:p>
            <a:pPr>
              <a:lnSpc>
                <a:spcPct val="120000"/>
              </a:lnSpc>
              <a:buClr>
                <a:schemeClr val="accent1"/>
              </a:buClr>
              <a:buSzPct val="120000"/>
            </a:pPr>
            <a:r>
              <a:rPr lang="en-US" sz="3200" b="1" dirty="0">
                <a:solidFill>
                  <a:srgbClr val="FFC000"/>
                </a:solidFill>
                <a:latin typeface="Arial Bold" charset="0"/>
                <a:ea typeface="Arial Bold" charset="0"/>
                <a:cs typeface="Arial Bold" charset="0"/>
              </a:rPr>
              <a:t>    4</a:t>
            </a:r>
            <a:r>
              <a:rPr lang="ru-RU" sz="3200" b="1" dirty="0">
                <a:solidFill>
                  <a:srgbClr val="FFC000"/>
                </a:solidFill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 Bold" charset="0"/>
                <a:ea typeface="Arial Bold" charset="0"/>
                <a:cs typeface="Arial Bold" charset="0"/>
              </a:rPr>
              <a:t>years at </a:t>
            </a:r>
            <a:r>
              <a:rPr lang="en-US" sz="3200" b="1" dirty="0" err="1">
                <a:solidFill>
                  <a:srgbClr val="002060"/>
                </a:solidFill>
                <a:latin typeface="Arial Bold" charset="0"/>
                <a:ea typeface="Arial Bold" charset="0"/>
                <a:cs typeface="Arial Bold" charset="0"/>
              </a:rPr>
              <a:t>Booking.com</a:t>
            </a:r>
            <a:endParaRPr lang="ru-RU" sz="3200" b="1" dirty="0">
              <a:solidFill>
                <a:srgbClr val="002060"/>
              </a:solidFill>
              <a:latin typeface="Arial Bold" charset="0"/>
              <a:ea typeface="Arial Bold" charset="0"/>
              <a:cs typeface="Arial Bold" charset="0"/>
            </a:endParaRPr>
          </a:p>
          <a:p>
            <a:pPr>
              <a:lnSpc>
                <a:spcPct val="120000"/>
              </a:lnSpc>
              <a:buClr>
                <a:schemeClr val="accent1"/>
              </a:buClr>
              <a:buSzPct val="120000"/>
            </a:pPr>
            <a:r>
              <a:rPr lang="en-US" sz="3200" b="1" dirty="0">
                <a:solidFill>
                  <a:srgbClr val="FFC000"/>
                </a:solidFill>
                <a:latin typeface="Arial Bold" charset="0"/>
                <a:ea typeface="Arial Bold" charset="0"/>
                <a:cs typeface="Arial Bold" charset="0"/>
              </a:rPr>
              <a:t> 2,5 </a:t>
            </a:r>
            <a:r>
              <a:rPr lang="en-US" sz="3200" b="1" dirty="0">
                <a:solidFill>
                  <a:srgbClr val="002060"/>
                </a:solidFill>
                <a:latin typeface="Arial Bold" charset="0"/>
                <a:ea typeface="Arial Bold" charset="0"/>
                <a:cs typeface="Arial Bold" charset="0"/>
              </a:rPr>
              <a:t>years as a Team Lead</a:t>
            </a:r>
            <a:endParaRPr lang="ru-RU" sz="3200" b="1" dirty="0">
              <a:solidFill>
                <a:srgbClr val="002060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0" b="19200"/>
          <a:stretch/>
        </p:blipFill>
        <p:spPr>
          <a:xfrm>
            <a:off x="482600" y="863600"/>
            <a:ext cx="5130800" cy="5130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8317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Before</a:t>
            </a:r>
          </a:p>
        </p:txBody>
      </p:sp>
      <p:grpSp>
        <p:nvGrpSpPr>
          <p:cNvPr id="215" name="Group 214"/>
          <p:cNvGrpSpPr/>
          <p:nvPr/>
        </p:nvGrpSpPr>
        <p:grpSpPr>
          <a:xfrm>
            <a:off x="3847954" y="1551858"/>
            <a:ext cx="4496093" cy="3754285"/>
            <a:chOff x="3847954" y="1745106"/>
            <a:chExt cx="4496093" cy="3754285"/>
          </a:xfrm>
        </p:grpSpPr>
        <p:grpSp>
          <p:nvGrpSpPr>
            <p:cNvPr id="199" name="Group 198"/>
            <p:cNvGrpSpPr/>
            <p:nvPr/>
          </p:nvGrpSpPr>
          <p:grpSpPr>
            <a:xfrm>
              <a:off x="3847954" y="3765317"/>
              <a:ext cx="4496093" cy="1734074"/>
              <a:chOff x="3774307" y="4222517"/>
              <a:chExt cx="4496093" cy="1734074"/>
            </a:xfrm>
          </p:grpSpPr>
          <p:grpSp>
            <p:nvGrpSpPr>
              <p:cNvPr id="180" name="Group 179"/>
              <p:cNvGrpSpPr>
                <a:grpSpLocks noChangeAspect="1"/>
              </p:cNvGrpSpPr>
              <p:nvPr/>
            </p:nvGrpSpPr>
            <p:grpSpPr>
              <a:xfrm>
                <a:off x="4583913" y="4222517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81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2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3" name="Group 182"/>
              <p:cNvGrpSpPr>
                <a:grpSpLocks noChangeAspect="1"/>
              </p:cNvGrpSpPr>
              <p:nvPr/>
            </p:nvGrpSpPr>
            <p:grpSpPr>
              <a:xfrm>
                <a:off x="3774307" y="4488888"/>
                <a:ext cx="676402" cy="1467703"/>
                <a:chOff x="6860681" y="3412078"/>
                <a:chExt cx="328647" cy="713215"/>
              </a:xfrm>
              <a:solidFill>
                <a:schemeClr val="tx2"/>
              </a:solidFill>
            </p:grpSpPr>
            <p:sp>
              <p:nvSpPr>
                <p:cNvPr id="184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5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6" name="Group 185"/>
              <p:cNvGrpSpPr>
                <a:grpSpLocks noChangeAspect="1"/>
              </p:cNvGrpSpPr>
              <p:nvPr/>
            </p:nvGrpSpPr>
            <p:grpSpPr>
              <a:xfrm>
                <a:off x="6909380" y="4470772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87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8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9" name="Group 188"/>
              <p:cNvGrpSpPr>
                <a:grpSpLocks noChangeAspect="1"/>
              </p:cNvGrpSpPr>
              <p:nvPr/>
            </p:nvGrpSpPr>
            <p:grpSpPr>
              <a:xfrm>
                <a:off x="5292082" y="4470772"/>
                <a:ext cx="676402" cy="1467703"/>
                <a:chOff x="6860681" y="3412078"/>
                <a:chExt cx="328647" cy="713215"/>
              </a:xfrm>
              <a:solidFill>
                <a:schemeClr val="tx2"/>
              </a:solidFill>
            </p:grpSpPr>
            <p:sp>
              <p:nvSpPr>
                <p:cNvPr id="190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1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92" name="Group 191"/>
              <p:cNvGrpSpPr>
                <a:grpSpLocks noChangeAspect="1"/>
              </p:cNvGrpSpPr>
              <p:nvPr/>
            </p:nvGrpSpPr>
            <p:grpSpPr>
              <a:xfrm>
                <a:off x="7696233" y="4222517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93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4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95" name="Group 194"/>
              <p:cNvGrpSpPr>
                <a:grpSpLocks noChangeAspect="1"/>
              </p:cNvGrpSpPr>
              <p:nvPr/>
            </p:nvGrpSpPr>
            <p:grpSpPr>
              <a:xfrm>
                <a:off x="6102486" y="4228339"/>
                <a:ext cx="676402" cy="1467703"/>
                <a:chOff x="6860681" y="3412078"/>
                <a:chExt cx="328647" cy="713215"/>
              </a:xfrm>
              <a:solidFill>
                <a:schemeClr val="tx2"/>
              </a:solidFill>
            </p:grpSpPr>
            <p:sp>
              <p:nvSpPr>
                <p:cNvPr id="196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7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</p:grpSp>
        <p:grpSp>
          <p:nvGrpSpPr>
            <p:cNvPr id="207" name="Group 206"/>
            <p:cNvGrpSpPr/>
            <p:nvPr/>
          </p:nvGrpSpPr>
          <p:grpSpPr>
            <a:xfrm>
              <a:off x="5446757" y="2918550"/>
              <a:ext cx="1298486" cy="700998"/>
              <a:chOff x="5421987" y="3445481"/>
              <a:chExt cx="1298486" cy="700998"/>
            </a:xfrm>
          </p:grpSpPr>
          <p:sp>
            <p:nvSpPr>
              <p:cNvPr id="204" name="Up Arrow 203"/>
              <p:cNvSpPr/>
              <p:nvPr/>
            </p:nvSpPr>
            <p:spPr>
              <a:xfrm rot="1567262">
                <a:off x="5421987" y="3445482"/>
                <a:ext cx="419100" cy="700997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205" name="Up Arrow 204"/>
              <p:cNvSpPr/>
              <p:nvPr/>
            </p:nvSpPr>
            <p:spPr>
              <a:xfrm rot="9325966">
                <a:off x="6301373" y="3445481"/>
                <a:ext cx="419100" cy="700997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4101961" y="1745106"/>
              <a:ext cx="4035999" cy="938178"/>
              <a:chOff x="4215864" y="2136604"/>
              <a:chExt cx="4035999" cy="938178"/>
            </a:xfrm>
          </p:grpSpPr>
          <p:grpSp>
            <p:nvGrpSpPr>
              <p:cNvPr id="206" name="Group 205"/>
              <p:cNvGrpSpPr/>
              <p:nvPr/>
            </p:nvGrpSpPr>
            <p:grpSpPr>
              <a:xfrm>
                <a:off x="5393112" y="2210486"/>
                <a:ext cx="1646867" cy="790417"/>
                <a:chOff x="5323579" y="2545927"/>
                <a:chExt cx="1646867" cy="790417"/>
              </a:xfrm>
            </p:grpSpPr>
            <p:sp>
              <p:nvSpPr>
                <p:cNvPr id="178" name="Freeform 8"/>
                <p:cNvSpPr>
                  <a:spLocks noChangeAspect="1" noChangeArrowheads="1"/>
                </p:cNvSpPr>
                <p:nvPr/>
              </p:nvSpPr>
              <p:spPr bwMode="auto">
                <a:xfrm>
                  <a:off x="5323579" y="2545927"/>
                  <a:ext cx="893196" cy="790417"/>
                </a:xfrm>
                <a:custGeom>
                  <a:avLst/>
                  <a:gdLst>
                    <a:gd name="T0" fmla="*/ 310 w 497"/>
                    <a:gd name="T1" fmla="*/ 336 h 444"/>
                    <a:gd name="T2" fmla="*/ 310 w 497"/>
                    <a:gd name="T3" fmla="*/ 336 h 444"/>
                    <a:gd name="T4" fmla="*/ 221 w 497"/>
                    <a:gd name="T5" fmla="*/ 257 h 444"/>
                    <a:gd name="T6" fmla="*/ 248 w 497"/>
                    <a:gd name="T7" fmla="*/ 195 h 444"/>
                    <a:gd name="T8" fmla="*/ 274 w 497"/>
                    <a:gd name="T9" fmla="*/ 151 h 444"/>
                    <a:gd name="T10" fmla="*/ 266 w 497"/>
                    <a:gd name="T11" fmla="*/ 133 h 444"/>
                    <a:gd name="T12" fmla="*/ 274 w 497"/>
                    <a:gd name="T13" fmla="*/ 89 h 444"/>
                    <a:gd name="T14" fmla="*/ 177 w 497"/>
                    <a:gd name="T15" fmla="*/ 0 h 444"/>
                    <a:gd name="T16" fmla="*/ 70 w 497"/>
                    <a:gd name="T17" fmla="*/ 89 h 444"/>
                    <a:gd name="T18" fmla="*/ 79 w 497"/>
                    <a:gd name="T19" fmla="*/ 133 h 444"/>
                    <a:gd name="T20" fmla="*/ 70 w 497"/>
                    <a:gd name="T21" fmla="*/ 151 h 444"/>
                    <a:gd name="T22" fmla="*/ 97 w 497"/>
                    <a:gd name="T23" fmla="*/ 195 h 444"/>
                    <a:gd name="T24" fmla="*/ 123 w 497"/>
                    <a:gd name="T25" fmla="*/ 257 h 444"/>
                    <a:gd name="T26" fmla="*/ 35 w 497"/>
                    <a:gd name="T27" fmla="*/ 336 h 444"/>
                    <a:gd name="T28" fmla="*/ 0 w 497"/>
                    <a:gd name="T29" fmla="*/ 345 h 444"/>
                    <a:gd name="T30" fmla="*/ 0 w 497"/>
                    <a:gd name="T31" fmla="*/ 443 h 444"/>
                    <a:gd name="T32" fmla="*/ 398 w 497"/>
                    <a:gd name="T33" fmla="*/ 443 h 444"/>
                    <a:gd name="T34" fmla="*/ 398 w 497"/>
                    <a:gd name="T35" fmla="*/ 399 h 444"/>
                    <a:gd name="T36" fmla="*/ 310 w 497"/>
                    <a:gd name="T37" fmla="*/ 336 h 444"/>
                    <a:gd name="T38" fmla="*/ 425 w 497"/>
                    <a:gd name="T39" fmla="*/ 195 h 444"/>
                    <a:gd name="T40" fmla="*/ 425 w 497"/>
                    <a:gd name="T41" fmla="*/ 195 h 444"/>
                    <a:gd name="T42" fmla="*/ 425 w 497"/>
                    <a:gd name="T43" fmla="*/ 124 h 444"/>
                    <a:gd name="T44" fmla="*/ 372 w 497"/>
                    <a:gd name="T45" fmla="*/ 124 h 444"/>
                    <a:gd name="T46" fmla="*/ 372 w 497"/>
                    <a:gd name="T47" fmla="*/ 195 h 444"/>
                    <a:gd name="T48" fmla="*/ 301 w 497"/>
                    <a:gd name="T49" fmla="*/ 195 h 444"/>
                    <a:gd name="T50" fmla="*/ 301 w 497"/>
                    <a:gd name="T51" fmla="*/ 248 h 444"/>
                    <a:gd name="T52" fmla="*/ 372 w 497"/>
                    <a:gd name="T53" fmla="*/ 248 h 444"/>
                    <a:gd name="T54" fmla="*/ 372 w 497"/>
                    <a:gd name="T55" fmla="*/ 319 h 444"/>
                    <a:gd name="T56" fmla="*/ 425 w 497"/>
                    <a:gd name="T57" fmla="*/ 319 h 444"/>
                    <a:gd name="T58" fmla="*/ 425 w 497"/>
                    <a:gd name="T59" fmla="*/ 248 h 444"/>
                    <a:gd name="T60" fmla="*/ 496 w 497"/>
                    <a:gd name="T61" fmla="*/ 248 h 444"/>
                    <a:gd name="T62" fmla="*/ 496 w 497"/>
                    <a:gd name="T63" fmla="*/ 195 h 444"/>
                    <a:gd name="T64" fmla="*/ 425 w 497"/>
                    <a:gd name="T65" fmla="*/ 195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97" h="444">
                      <a:moveTo>
                        <a:pt x="310" y="336"/>
                      </a:moveTo>
                      <a:lnTo>
                        <a:pt x="310" y="336"/>
                      </a:lnTo>
                      <a:cubicBezTo>
                        <a:pt x="248" y="310"/>
                        <a:pt x="221" y="292"/>
                        <a:pt x="221" y="257"/>
                      </a:cubicBezTo>
                      <a:cubicBezTo>
                        <a:pt x="221" y="230"/>
                        <a:pt x="239" y="239"/>
                        <a:pt x="248" y="195"/>
                      </a:cubicBezTo>
                      <a:cubicBezTo>
                        <a:pt x="257" y="177"/>
                        <a:pt x="274" y="195"/>
                        <a:pt x="274" y="151"/>
                      </a:cubicBezTo>
                      <a:cubicBezTo>
                        <a:pt x="274" y="133"/>
                        <a:pt x="266" y="133"/>
                        <a:pt x="266" y="133"/>
                      </a:cubicBezTo>
                      <a:cubicBezTo>
                        <a:pt x="266" y="133"/>
                        <a:pt x="274" y="106"/>
                        <a:pt x="274" y="89"/>
                      </a:cubicBezTo>
                      <a:cubicBezTo>
                        <a:pt x="274" y="62"/>
                        <a:pt x="257" y="0"/>
                        <a:pt x="177" y="0"/>
                      </a:cubicBezTo>
                      <a:cubicBezTo>
                        <a:pt x="88" y="0"/>
                        <a:pt x="70" y="62"/>
                        <a:pt x="70" y="89"/>
                      </a:cubicBezTo>
                      <a:cubicBezTo>
                        <a:pt x="70" y="106"/>
                        <a:pt x="79" y="133"/>
                        <a:pt x="79" y="133"/>
                      </a:cubicBezTo>
                      <a:cubicBezTo>
                        <a:pt x="79" y="133"/>
                        <a:pt x="70" y="133"/>
                        <a:pt x="70" y="151"/>
                      </a:cubicBezTo>
                      <a:cubicBezTo>
                        <a:pt x="70" y="195"/>
                        <a:pt x="88" y="177"/>
                        <a:pt x="97" y="195"/>
                      </a:cubicBezTo>
                      <a:cubicBezTo>
                        <a:pt x="106" y="239"/>
                        <a:pt x="123" y="230"/>
                        <a:pt x="123" y="257"/>
                      </a:cubicBezTo>
                      <a:cubicBezTo>
                        <a:pt x="123" y="292"/>
                        <a:pt x="97" y="310"/>
                        <a:pt x="35" y="336"/>
                      </a:cubicBezTo>
                      <a:cubicBezTo>
                        <a:pt x="35" y="336"/>
                        <a:pt x="17" y="336"/>
                        <a:pt x="0" y="345"/>
                      </a:cubicBezTo>
                      <a:cubicBezTo>
                        <a:pt x="0" y="443"/>
                        <a:pt x="0" y="443"/>
                        <a:pt x="0" y="443"/>
                      </a:cubicBezTo>
                      <a:cubicBezTo>
                        <a:pt x="398" y="443"/>
                        <a:pt x="398" y="443"/>
                        <a:pt x="398" y="443"/>
                      </a:cubicBezTo>
                      <a:cubicBezTo>
                        <a:pt x="398" y="443"/>
                        <a:pt x="398" y="408"/>
                        <a:pt x="398" y="399"/>
                      </a:cubicBezTo>
                      <a:cubicBezTo>
                        <a:pt x="398" y="381"/>
                        <a:pt x="372" y="354"/>
                        <a:pt x="310" y="336"/>
                      </a:cubicBezTo>
                      <a:close/>
                      <a:moveTo>
                        <a:pt x="425" y="195"/>
                      </a:moveTo>
                      <a:lnTo>
                        <a:pt x="425" y="195"/>
                      </a:lnTo>
                      <a:cubicBezTo>
                        <a:pt x="425" y="124"/>
                        <a:pt x="425" y="124"/>
                        <a:pt x="425" y="124"/>
                      </a:cubicBezTo>
                      <a:cubicBezTo>
                        <a:pt x="372" y="124"/>
                        <a:pt x="372" y="124"/>
                        <a:pt x="372" y="124"/>
                      </a:cubicBezTo>
                      <a:cubicBezTo>
                        <a:pt x="372" y="195"/>
                        <a:pt x="372" y="195"/>
                        <a:pt x="372" y="195"/>
                      </a:cubicBezTo>
                      <a:cubicBezTo>
                        <a:pt x="301" y="195"/>
                        <a:pt x="301" y="195"/>
                        <a:pt x="301" y="195"/>
                      </a:cubicBezTo>
                      <a:cubicBezTo>
                        <a:pt x="301" y="248"/>
                        <a:pt x="301" y="248"/>
                        <a:pt x="301" y="248"/>
                      </a:cubicBezTo>
                      <a:cubicBezTo>
                        <a:pt x="372" y="248"/>
                        <a:pt x="372" y="248"/>
                        <a:pt x="372" y="248"/>
                      </a:cubicBezTo>
                      <a:cubicBezTo>
                        <a:pt x="372" y="319"/>
                        <a:pt x="372" y="319"/>
                        <a:pt x="372" y="319"/>
                      </a:cubicBezTo>
                      <a:cubicBezTo>
                        <a:pt x="425" y="319"/>
                        <a:pt x="425" y="319"/>
                        <a:pt x="425" y="319"/>
                      </a:cubicBezTo>
                      <a:cubicBezTo>
                        <a:pt x="425" y="248"/>
                        <a:pt x="425" y="248"/>
                        <a:pt x="425" y="248"/>
                      </a:cubicBezTo>
                      <a:cubicBezTo>
                        <a:pt x="496" y="248"/>
                        <a:pt x="496" y="248"/>
                        <a:pt x="496" y="248"/>
                      </a:cubicBezTo>
                      <a:cubicBezTo>
                        <a:pt x="496" y="195"/>
                        <a:pt x="496" y="195"/>
                        <a:pt x="496" y="195"/>
                      </a:cubicBezTo>
                      <a:lnTo>
                        <a:pt x="425" y="19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r>
                    <a:rPr lang="en-US" sz="1200" dirty="0">
                      <a:latin typeface="Arial Regular" charset="0"/>
                      <a:cs typeface="Arial Regular" charset="0"/>
                    </a:rPr>
                    <a:t> </a:t>
                  </a:r>
                </a:p>
              </p:txBody>
            </p:sp>
            <p:sp>
              <p:nvSpPr>
                <p:cNvPr id="179" name="Freeform 46"/>
                <p:cNvSpPr>
                  <a:spLocks noChangeAspect="1" noChangeArrowheads="1"/>
                </p:cNvSpPr>
                <p:nvPr/>
              </p:nvSpPr>
              <p:spPr bwMode="auto">
                <a:xfrm>
                  <a:off x="6144716" y="2548694"/>
                  <a:ext cx="825730" cy="786415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endParaRPr lang="en-US" sz="1200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sp>
            <p:nvSpPr>
              <p:cNvPr id="211" name="Rectangle 210"/>
              <p:cNvSpPr/>
              <p:nvPr/>
            </p:nvSpPr>
            <p:spPr>
              <a:xfrm>
                <a:off x="4215864" y="2136605"/>
                <a:ext cx="1171874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chemeClr val="tx2"/>
                    </a:solidFill>
                    <a:latin typeface="Arial Bold" charset="0"/>
                    <a:ea typeface="Arial Bold" charset="0"/>
                    <a:cs typeface="Arial Bold" charset="0"/>
                  </a:rPr>
                  <a:t>TL</a:t>
                </a:r>
                <a:endParaRPr lang="fr-FR" sz="4400" b="1" dirty="0">
                  <a:solidFill>
                    <a:schemeClr val="tx2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970446" y="2136604"/>
                <a:ext cx="1281417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rPr>
                  <a:t>PO</a:t>
                </a:r>
                <a:endParaRPr lang="fr-FR" sz="4400" b="1" dirty="0">
                  <a:solidFill>
                    <a:srgbClr val="00B0F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966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After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80630" y="1499074"/>
            <a:ext cx="5430741" cy="4772125"/>
            <a:chOff x="3064208" y="1499074"/>
            <a:chExt cx="5430741" cy="4772125"/>
          </a:xfrm>
        </p:grpSpPr>
        <p:sp>
          <p:nvSpPr>
            <p:cNvPr id="34" name="Up Arrow 33"/>
            <p:cNvSpPr/>
            <p:nvPr/>
          </p:nvSpPr>
          <p:spPr>
            <a:xfrm rot="1191236">
              <a:off x="5366150" y="2456048"/>
              <a:ext cx="419100" cy="2004290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180" name="Group 179"/>
            <p:cNvGrpSpPr>
              <a:grpSpLocks noChangeAspect="1"/>
            </p:cNvGrpSpPr>
            <p:nvPr/>
          </p:nvGrpSpPr>
          <p:grpSpPr>
            <a:xfrm>
              <a:off x="4715904" y="449112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1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2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3" name="Group 182"/>
            <p:cNvGrpSpPr>
              <a:grpSpLocks noChangeAspect="1"/>
            </p:cNvGrpSpPr>
            <p:nvPr/>
          </p:nvGrpSpPr>
          <p:grpSpPr>
            <a:xfrm>
              <a:off x="3189698" y="4344973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84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5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6" name="Group 185"/>
            <p:cNvGrpSpPr>
              <a:grpSpLocks noChangeAspect="1"/>
            </p:cNvGrpSpPr>
            <p:nvPr/>
          </p:nvGrpSpPr>
          <p:grpSpPr>
            <a:xfrm>
              <a:off x="3064208" y="223614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7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8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9" name="Group 188"/>
            <p:cNvGrpSpPr>
              <a:grpSpLocks noChangeAspect="1"/>
            </p:cNvGrpSpPr>
            <p:nvPr/>
          </p:nvGrpSpPr>
          <p:grpSpPr>
            <a:xfrm>
              <a:off x="4361851" y="1499074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0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1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2" name="Group 191"/>
            <p:cNvGrpSpPr>
              <a:grpSpLocks noChangeAspect="1"/>
            </p:cNvGrpSpPr>
            <p:nvPr/>
          </p:nvGrpSpPr>
          <p:grpSpPr>
            <a:xfrm>
              <a:off x="7920782" y="2860423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93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4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5" name="Group 194"/>
            <p:cNvGrpSpPr>
              <a:grpSpLocks noChangeAspect="1"/>
            </p:cNvGrpSpPr>
            <p:nvPr/>
          </p:nvGrpSpPr>
          <p:grpSpPr>
            <a:xfrm>
              <a:off x="6603463" y="4803496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6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7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sp>
          <p:nvSpPr>
            <p:cNvPr id="204" name="Up Arrow 203"/>
            <p:cNvSpPr/>
            <p:nvPr/>
          </p:nvSpPr>
          <p:spPr>
            <a:xfrm rot="16715420">
              <a:off x="5478604" y="1457115"/>
              <a:ext cx="419100" cy="4218999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205" name="Up Arrow 204"/>
            <p:cNvSpPr/>
            <p:nvPr/>
          </p:nvSpPr>
          <p:spPr>
            <a:xfrm rot="10241764">
              <a:off x="6342059" y="2547630"/>
              <a:ext cx="419100" cy="2173024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5902114" y="1504733"/>
              <a:ext cx="2037614" cy="938177"/>
              <a:chOff x="6214249" y="2136604"/>
              <a:chExt cx="2037614" cy="938177"/>
            </a:xfrm>
          </p:grpSpPr>
          <p:sp>
            <p:nvSpPr>
              <p:cNvPr id="179" name="Freeform 46"/>
              <p:cNvSpPr>
                <a:spLocks noChangeAspect="1" noChangeArrowheads="1"/>
              </p:cNvSpPr>
              <p:nvPr/>
            </p:nvSpPr>
            <p:spPr bwMode="auto">
              <a:xfrm>
                <a:off x="6214249" y="2213253"/>
                <a:ext cx="825730" cy="786415"/>
              </a:xfrm>
              <a:custGeom>
                <a:avLst/>
                <a:gdLst>
                  <a:gd name="T0" fmla="*/ 363 w 461"/>
                  <a:gd name="T1" fmla="*/ 336 h 443"/>
                  <a:gd name="T2" fmla="*/ 363 w 461"/>
                  <a:gd name="T3" fmla="*/ 336 h 443"/>
                  <a:gd name="T4" fmla="*/ 284 w 461"/>
                  <a:gd name="T5" fmla="*/ 248 h 443"/>
                  <a:gd name="T6" fmla="*/ 310 w 461"/>
                  <a:gd name="T7" fmla="*/ 195 h 443"/>
                  <a:gd name="T8" fmla="*/ 328 w 461"/>
                  <a:gd name="T9" fmla="*/ 151 h 443"/>
                  <a:gd name="T10" fmla="*/ 319 w 461"/>
                  <a:gd name="T11" fmla="*/ 132 h 443"/>
                  <a:gd name="T12" fmla="*/ 328 w 461"/>
                  <a:gd name="T13" fmla="*/ 88 h 443"/>
                  <a:gd name="T14" fmla="*/ 230 w 461"/>
                  <a:gd name="T15" fmla="*/ 0 h 443"/>
                  <a:gd name="T16" fmla="*/ 132 w 461"/>
                  <a:gd name="T17" fmla="*/ 88 h 443"/>
                  <a:gd name="T18" fmla="*/ 141 w 461"/>
                  <a:gd name="T19" fmla="*/ 132 h 443"/>
                  <a:gd name="T20" fmla="*/ 132 w 461"/>
                  <a:gd name="T21" fmla="*/ 151 h 443"/>
                  <a:gd name="T22" fmla="*/ 150 w 461"/>
                  <a:gd name="T23" fmla="*/ 195 h 443"/>
                  <a:gd name="T24" fmla="*/ 177 w 461"/>
                  <a:gd name="T25" fmla="*/ 248 h 443"/>
                  <a:gd name="T26" fmla="*/ 97 w 461"/>
                  <a:gd name="T27" fmla="*/ 336 h 443"/>
                  <a:gd name="T28" fmla="*/ 0 w 461"/>
                  <a:gd name="T29" fmla="*/ 398 h 443"/>
                  <a:gd name="T30" fmla="*/ 0 w 461"/>
                  <a:gd name="T31" fmla="*/ 442 h 443"/>
                  <a:gd name="T32" fmla="*/ 230 w 461"/>
                  <a:gd name="T33" fmla="*/ 442 h 443"/>
                  <a:gd name="T34" fmla="*/ 460 w 461"/>
                  <a:gd name="T35" fmla="*/ 442 h 443"/>
                  <a:gd name="T36" fmla="*/ 460 w 461"/>
                  <a:gd name="T37" fmla="*/ 398 h 443"/>
                  <a:gd name="T38" fmla="*/ 363 w 461"/>
                  <a:gd name="T39" fmla="*/ 33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1" h="443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970446" y="2136604"/>
                <a:ext cx="1281417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rPr>
                  <a:t>PO</a:t>
                </a:r>
                <a:endParaRPr lang="fr-FR" sz="4400" b="1" dirty="0">
                  <a:solidFill>
                    <a:srgbClr val="00B0F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  <p:sp>
          <p:nvSpPr>
            <p:cNvPr id="32" name="Up Arrow 31"/>
            <p:cNvSpPr/>
            <p:nvPr/>
          </p:nvSpPr>
          <p:spPr>
            <a:xfrm rot="5400000">
              <a:off x="5238569" y="183287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3" name="Up Arrow 32"/>
            <p:cNvSpPr/>
            <p:nvPr/>
          </p:nvSpPr>
          <p:spPr>
            <a:xfrm rot="1567262">
              <a:off x="3910290" y="2833340"/>
              <a:ext cx="419100" cy="161026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 rot="8091993">
              <a:off x="4064154" y="3134496"/>
              <a:ext cx="419100" cy="1544809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6" name="Up Arrow 35"/>
            <p:cNvSpPr/>
            <p:nvPr/>
          </p:nvSpPr>
          <p:spPr>
            <a:xfrm rot="10800000">
              <a:off x="3157510" y="3767966"/>
              <a:ext cx="419100" cy="468347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7" name="Up Arrow 36"/>
            <p:cNvSpPr/>
            <p:nvPr/>
          </p:nvSpPr>
          <p:spPr>
            <a:xfrm rot="18551402">
              <a:off x="7426815" y="2318072"/>
              <a:ext cx="419100" cy="700997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8" name="Up Arrow 37"/>
            <p:cNvSpPr/>
            <p:nvPr/>
          </p:nvSpPr>
          <p:spPr>
            <a:xfrm rot="17454262">
              <a:off x="5703232" y="4709696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9" name="Up Arrow 38"/>
            <p:cNvSpPr/>
            <p:nvPr/>
          </p:nvSpPr>
          <p:spPr>
            <a:xfrm rot="1567262">
              <a:off x="7514454" y="440143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361662" y="229295"/>
            <a:ext cx="2405465" cy="1079380"/>
            <a:chOff x="7361662" y="229295"/>
            <a:chExt cx="2405465" cy="1079380"/>
          </a:xfrm>
        </p:grpSpPr>
        <p:grpSp>
          <p:nvGrpSpPr>
            <p:cNvPr id="4" name="Group 3"/>
            <p:cNvGrpSpPr/>
            <p:nvPr/>
          </p:nvGrpSpPr>
          <p:grpSpPr>
            <a:xfrm>
              <a:off x="7361662" y="229295"/>
              <a:ext cx="2377502" cy="1079380"/>
              <a:chOff x="2565505" y="1130464"/>
              <a:chExt cx="3479684" cy="1445302"/>
            </a:xfrm>
          </p:grpSpPr>
          <p:sp>
            <p:nvSpPr>
              <p:cNvPr id="40" name="Freeform 8"/>
              <p:cNvSpPr>
                <a:spLocks noChangeAspect="1" noChangeArrowheads="1"/>
              </p:cNvSpPr>
              <p:nvPr/>
            </p:nvSpPr>
            <p:spPr bwMode="auto">
              <a:xfrm>
                <a:off x="4637528" y="1130464"/>
                <a:ext cx="1407661" cy="1245681"/>
              </a:xfrm>
              <a:custGeom>
                <a:avLst/>
                <a:gdLst>
                  <a:gd name="T0" fmla="*/ 310 w 497"/>
                  <a:gd name="T1" fmla="*/ 336 h 444"/>
                  <a:gd name="T2" fmla="*/ 310 w 497"/>
                  <a:gd name="T3" fmla="*/ 336 h 444"/>
                  <a:gd name="T4" fmla="*/ 221 w 497"/>
                  <a:gd name="T5" fmla="*/ 257 h 444"/>
                  <a:gd name="T6" fmla="*/ 248 w 497"/>
                  <a:gd name="T7" fmla="*/ 195 h 444"/>
                  <a:gd name="T8" fmla="*/ 274 w 497"/>
                  <a:gd name="T9" fmla="*/ 151 h 444"/>
                  <a:gd name="T10" fmla="*/ 266 w 497"/>
                  <a:gd name="T11" fmla="*/ 133 h 444"/>
                  <a:gd name="T12" fmla="*/ 274 w 497"/>
                  <a:gd name="T13" fmla="*/ 89 h 444"/>
                  <a:gd name="T14" fmla="*/ 177 w 497"/>
                  <a:gd name="T15" fmla="*/ 0 h 444"/>
                  <a:gd name="T16" fmla="*/ 70 w 497"/>
                  <a:gd name="T17" fmla="*/ 89 h 444"/>
                  <a:gd name="T18" fmla="*/ 79 w 497"/>
                  <a:gd name="T19" fmla="*/ 133 h 444"/>
                  <a:gd name="T20" fmla="*/ 70 w 497"/>
                  <a:gd name="T21" fmla="*/ 151 h 444"/>
                  <a:gd name="T22" fmla="*/ 97 w 497"/>
                  <a:gd name="T23" fmla="*/ 195 h 444"/>
                  <a:gd name="T24" fmla="*/ 123 w 497"/>
                  <a:gd name="T25" fmla="*/ 257 h 444"/>
                  <a:gd name="T26" fmla="*/ 35 w 497"/>
                  <a:gd name="T27" fmla="*/ 336 h 444"/>
                  <a:gd name="T28" fmla="*/ 0 w 497"/>
                  <a:gd name="T29" fmla="*/ 345 h 444"/>
                  <a:gd name="T30" fmla="*/ 0 w 497"/>
                  <a:gd name="T31" fmla="*/ 443 h 444"/>
                  <a:gd name="T32" fmla="*/ 398 w 497"/>
                  <a:gd name="T33" fmla="*/ 443 h 444"/>
                  <a:gd name="T34" fmla="*/ 398 w 497"/>
                  <a:gd name="T35" fmla="*/ 399 h 444"/>
                  <a:gd name="T36" fmla="*/ 310 w 497"/>
                  <a:gd name="T37" fmla="*/ 336 h 444"/>
                  <a:gd name="T38" fmla="*/ 425 w 497"/>
                  <a:gd name="T39" fmla="*/ 195 h 444"/>
                  <a:gd name="T40" fmla="*/ 425 w 497"/>
                  <a:gd name="T41" fmla="*/ 195 h 444"/>
                  <a:gd name="T42" fmla="*/ 425 w 497"/>
                  <a:gd name="T43" fmla="*/ 124 h 444"/>
                  <a:gd name="T44" fmla="*/ 372 w 497"/>
                  <a:gd name="T45" fmla="*/ 124 h 444"/>
                  <a:gd name="T46" fmla="*/ 372 w 497"/>
                  <a:gd name="T47" fmla="*/ 195 h 444"/>
                  <a:gd name="T48" fmla="*/ 301 w 497"/>
                  <a:gd name="T49" fmla="*/ 195 h 444"/>
                  <a:gd name="T50" fmla="*/ 301 w 497"/>
                  <a:gd name="T51" fmla="*/ 248 h 444"/>
                  <a:gd name="T52" fmla="*/ 372 w 497"/>
                  <a:gd name="T53" fmla="*/ 248 h 444"/>
                  <a:gd name="T54" fmla="*/ 372 w 497"/>
                  <a:gd name="T55" fmla="*/ 319 h 444"/>
                  <a:gd name="T56" fmla="*/ 425 w 497"/>
                  <a:gd name="T57" fmla="*/ 319 h 444"/>
                  <a:gd name="T58" fmla="*/ 425 w 497"/>
                  <a:gd name="T59" fmla="*/ 248 h 444"/>
                  <a:gd name="T60" fmla="*/ 496 w 497"/>
                  <a:gd name="T61" fmla="*/ 248 h 444"/>
                  <a:gd name="T62" fmla="*/ 496 w 497"/>
                  <a:gd name="T63" fmla="*/ 195 h 444"/>
                  <a:gd name="T64" fmla="*/ 425 w 497"/>
                  <a:gd name="T65" fmla="*/ 195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7" h="444">
                    <a:moveTo>
                      <a:pt x="310" y="336"/>
                    </a:moveTo>
                    <a:lnTo>
                      <a:pt x="310" y="336"/>
                    </a:lnTo>
                    <a:cubicBezTo>
                      <a:pt x="248" y="310"/>
                      <a:pt x="221" y="292"/>
                      <a:pt x="221" y="257"/>
                    </a:cubicBezTo>
                    <a:cubicBezTo>
                      <a:pt x="221" y="230"/>
                      <a:pt x="239" y="239"/>
                      <a:pt x="248" y="195"/>
                    </a:cubicBezTo>
                    <a:cubicBezTo>
                      <a:pt x="257" y="177"/>
                      <a:pt x="274" y="195"/>
                      <a:pt x="274" y="151"/>
                    </a:cubicBezTo>
                    <a:cubicBezTo>
                      <a:pt x="274" y="133"/>
                      <a:pt x="266" y="133"/>
                      <a:pt x="266" y="133"/>
                    </a:cubicBezTo>
                    <a:cubicBezTo>
                      <a:pt x="266" y="133"/>
                      <a:pt x="274" y="106"/>
                      <a:pt x="274" y="89"/>
                    </a:cubicBezTo>
                    <a:cubicBezTo>
                      <a:pt x="274" y="62"/>
                      <a:pt x="257" y="0"/>
                      <a:pt x="177" y="0"/>
                    </a:cubicBezTo>
                    <a:cubicBezTo>
                      <a:pt x="88" y="0"/>
                      <a:pt x="70" y="62"/>
                      <a:pt x="70" y="89"/>
                    </a:cubicBezTo>
                    <a:cubicBezTo>
                      <a:pt x="70" y="106"/>
                      <a:pt x="79" y="133"/>
                      <a:pt x="79" y="133"/>
                    </a:cubicBezTo>
                    <a:cubicBezTo>
                      <a:pt x="79" y="133"/>
                      <a:pt x="70" y="133"/>
                      <a:pt x="70" y="151"/>
                    </a:cubicBezTo>
                    <a:cubicBezTo>
                      <a:pt x="70" y="195"/>
                      <a:pt x="88" y="177"/>
                      <a:pt x="97" y="195"/>
                    </a:cubicBezTo>
                    <a:cubicBezTo>
                      <a:pt x="106" y="239"/>
                      <a:pt x="123" y="230"/>
                      <a:pt x="123" y="257"/>
                    </a:cubicBezTo>
                    <a:cubicBezTo>
                      <a:pt x="123" y="292"/>
                      <a:pt x="97" y="310"/>
                      <a:pt x="35" y="336"/>
                    </a:cubicBezTo>
                    <a:cubicBezTo>
                      <a:pt x="35" y="336"/>
                      <a:pt x="17" y="336"/>
                      <a:pt x="0" y="345"/>
                    </a:cubicBezTo>
                    <a:cubicBezTo>
                      <a:pt x="0" y="443"/>
                      <a:pt x="0" y="443"/>
                      <a:pt x="0" y="443"/>
                    </a:cubicBezTo>
                    <a:cubicBezTo>
                      <a:pt x="398" y="443"/>
                      <a:pt x="398" y="443"/>
                      <a:pt x="398" y="443"/>
                    </a:cubicBezTo>
                    <a:cubicBezTo>
                      <a:pt x="398" y="443"/>
                      <a:pt x="398" y="408"/>
                      <a:pt x="398" y="399"/>
                    </a:cubicBezTo>
                    <a:cubicBezTo>
                      <a:pt x="398" y="381"/>
                      <a:pt x="372" y="354"/>
                      <a:pt x="310" y="336"/>
                    </a:cubicBezTo>
                    <a:close/>
                    <a:moveTo>
                      <a:pt x="425" y="195"/>
                    </a:moveTo>
                    <a:lnTo>
                      <a:pt x="425" y="195"/>
                    </a:lnTo>
                    <a:cubicBezTo>
                      <a:pt x="425" y="124"/>
                      <a:pt x="425" y="124"/>
                      <a:pt x="425" y="124"/>
                    </a:cubicBezTo>
                    <a:cubicBezTo>
                      <a:pt x="372" y="124"/>
                      <a:pt x="372" y="124"/>
                      <a:pt x="372" y="124"/>
                    </a:cubicBezTo>
                    <a:cubicBezTo>
                      <a:pt x="372" y="195"/>
                      <a:pt x="372" y="195"/>
                      <a:pt x="372" y="195"/>
                    </a:cubicBezTo>
                    <a:cubicBezTo>
                      <a:pt x="301" y="195"/>
                      <a:pt x="301" y="195"/>
                      <a:pt x="301" y="195"/>
                    </a:cubicBezTo>
                    <a:cubicBezTo>
                      <a:pt x="301" y="248"/>
                      <a:pt x="301" y="248"/>
                      <a:pt x="301" y="248"/>
                    </a:cubicBezTo>
                    <a:cubicBezTo>
                      <a:pt x="372" y="248"/>
                      <a:pt x="372" y="248"/>
                      <a:pt x="372" y="248"/>
                    </a:cubicBezTo>
                    <a:cubicBezTo>
                      <a:pt x="372" y="319"/>
                      <a:pt x="372" y="319"/>
                      <a:pt x="372" y="319"/>
                    </a:cubicBezTo>
                    <a:cubicBezTo>
                      <a:pt x="425" y="319"/>
                      <a:pt x="425" y="319"/>
                      <a:pt x="425" y="319"/>
                    </a:cubicBezTo>
                    <a:cubicBezTo>
                      <a:pt x="425" y="248"/>
                      <a:pt x="425" y="248"/>
                      <a:pt x="425" y="248"/>
                    </a:cubicBezTo>
                    <a:cubicBezTo>
                      <a:pt x="496" y="248"/>
                      <a:pt x="496" y="248"/>
                      <a:pt x="496" y="248"/>
                    </a:cubicBezTo>
                    <a:cubicBezTo>
                      <a:pt x="496" y="195"/>
                      <a:pt x="496" y="195"/>
                      <a:pt x="496" y="195"/>
                    </a:cubicBezTo>
                    <a:lnTo>
                      <a:pt x="425" y="19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r>
                  <a:rPr lang="en-US" sz="1200" dirty="0">
                    <a:latin typeface="Arial Regular" charset="0"/>
                    <a:cs typeface="Arial Regular" charset="0"/>
                  </a:rPr>
                  <a:t> 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565505" y="1319536"/>
                <a:ext cx="2031098" cy="1256230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en-US" sz="4400" b="1" dirty="0">
                    <a:solidFill>
                      <a:schemeClr val="tx2"/>
                    </a:solidFill>
                    <a:latin typeface="Arial Bold" charset="0"/>
                    <a:ea typeface="Arial Bold" charset="0"/>
                    <a:cs typeface="Arial Bold" charset="0"/>
                  </a:rPr>
                  <a:t>STL</a:t>
                </a:r>
                <a:endParaRPr lang="fr-FR" sz="4400" b="1" dirty="0">
                  <a:solidFill>
                    <a:schemeClr val="tx2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9352088" y="431411"/>
              <a:ext cx="415039" cy="4702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8942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121" y="4954469"/>
            <a:ext cx="9596979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en-US" sz="7998" dirty="0" err="1">
                <a:solidFill>
                  <a:srgbClr val="0070C0"/>
                </a:solidFill>
                <a:latin typeface="Arial Regular" charset="0"/>
                <a:ea typeface="Arial Regular" charset="0"/>
                <a:cs typeface="Arial Regular" charset="0"/>
              </a:rPr>
              <a:t>bootc</a:t>
            </a:r>
            <a:r>
              <a:rPr lang="en-US" sz="7998" dirty="0" err="1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AMP</a:t>
            </a:r>
            <a:endParaRPr lang="en-US" sz="3732" dirty="0">
              <a:solidFill>
                <a:srgbClr val="FFC000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4910" y="5965383"/>
            <a:ext cx="689696" cy="199203"/>
            <a:chOff x="6080439" y="5106677"/>
            <a:chExt cx="1828429" cy="511320"/>
          </a:xfrm>
        </p:grpSpPr>
        <p:sp>
          <p:nvSpPr>
            <p:cNvPr id="12" name="Oval 11"/>
            <p:cNvSpPr/>
            <p:nvPr/>
          </p:nvSpPr>
          <p:spPr>
            <a:xfrm>
              <a:off x="6080439" y="5106677"/>
              <a:ext cx="511320" cy="511320"/>
            </a:xfrm>
            <a:prstGeom prst="ellipse">
              <a:avLst/>
            </a:prstGeom>
            <a:solidFill>
              <a:schemeClr val="bg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13" name="Oval 12"/>
            <p:cNvSpPr/>
            <p:nvPr/>
          </p:nvSpPr>
          <p:spPr>
            <a:xfrm>
              <a:off x="6744159" y="5106677"/>
              <a:ext cx="511320" cy="511320"/>
            </a:xfrm>
            <a:prstGeom prst="ellipse">
              <a:avLst/>
            </a:prstGeom>
            <a:solidFill>
              <a:schemeClr val="accent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14" name="Oval 13"/>
            <p:cNvSpPr/>
            <p:nvPr/>
          </p:nvSpPr>
          <p:spPr>
            <a:xfrm>
              <a:off x="7397548" y="5106677"/>
              <a:ext cx="511320" cy="511320"/>
            </a:xfrm>
            <a:prstGeom prst="ellipse">
              <a:avLst/>
            </a:prstGeom>
            <a:solidFill>
              <a:schemeClr val="accent3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</p:grpSp>
    </p:spTree>
    <p:extLst>
      <p:ext uri="{BB962C8B-B14F-4D97-AF65-F5344CB8AC3E}">
        <p14:creationId xmlns:p14="http://schemas.microsoft.com/office/powerpoint/2010/main" val="1533574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3369612"/>
            <a:ext cx="10515600" cy="2700988"/>
          </a:xfrm>
        </p:spPr>
        <p:txBody>
          <a:bodyPr>
            <a:noAutofit/>
          </a:bodyPr>
          <a:lstStyle/>
          <a:p>
            <a:r>
              <a:rPr lang="en-US" sz="2800" dirty="0"/>
              <a:t>Team building</a:t>
            </a:r>
            <a:endParaRPr lang="ru-RU" sz="2800" dirty="0"/>
          </a:p>
          <a:p>
            <a:r>
              <a:rPr lang="en-US" sz="2800" dirty="0"/>
              <a:t>Boost soft skills (e.g. communication</a:t>
            </a:r>
            <a:r>
              <a:rPr lang="ru-RU" sz="2800" dirty="0"/>
              <a:t>)</a:t>
            </a:r>
          </a:p>
          <a:p>
            <a:r>
              <a:rPr lang="en-US" sz="2800" dirty="0"/>
              <a:t>Define team vision</a:t>
            </a:r>
          </a:p>
          <a:p>
            <a:r>
              <a:rPr lang="en-US" sz="2800" dirty="0"/>
              <a:t>Set goals</a:t>
            </a:r>
            <a:endParaRPr lang="ru-RU" sz="2800" dirty="0"/>
          </a:p>
          <a:p>
            <a:r>
              <a:rPr lang="en-US" sz="2800" dirty="0"/>
              <a:t>Team agreements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7" b="33310"/>
          <a:stretch/>
        </p:blipFill>
        <p:spPr>
          <a:xfrm>
            <a:off x="0" y="0"/>
            <a:ext cx="12192000" cy="228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035070"/>
            <a:ext cx="9596979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en-US" sz="7998" dirty="0" err="1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bootc</a:t>
            </a:r>
            <a:r>
              <a:rPr lang="en-US" sz="7998" dirty="0" err="1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AMP</a:t>
            </a:r>
            <a:endParaRPr lang="en-US" sz="3732" dirty="0">
              <a:solidFill>
                <a:srgbClr val="FFC000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40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8121" y="4954469"/>
            <a:ext cx="9596979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en-US" sz="7998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Kickstarter</a:t>
            </a:r>
            <a:endParaRPr lang="en-US" sz="3732" dirty="0">
              <a:solidFill>
                <a:srgbClr val="FFC000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4910" y="5965383"/>
            <a:ext cx="689696" cy="199203"/>
            <a:chOff x="6080439" y="5106677"/>
            <a:chExt cx="1828429" cy="511320"/>
          </a:xfrm>
        </p:grpSpPr>
        <p:sp>
          <p:nvSpPr>
            <p:cNvPr id="12" name="Oval 11"/>
            <p:cNvSpPr/>
            <p:nvPr/>
          </p:nvSpPr>
          <p:spPr>
            <a:xfrm>
              <a:off x="6080439" y="5106677"/>
              <a:ext cx="511320" cy="511320"/>
            </a:xfrm>
            <a:prstGeom prst="ellipse">
              <a:avLst/>
            </a:prstGeom>
            <a:solidFill>
              <a:schemeClr val="bg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13" name="Oval 12"/>
            <p:cNvSpPr/>
            <p:nvPr/>
          </p:nvSpPr>
          <p:spPr>
            <a:xfrm>
              <a:off x="6744159" y="5106677"/>
              <a:ext cx="511320" cy="511320"/>
            </a:xfrm>
            <a:prstGeom prst="ellipse">
              <a:avLst/>
            </a:prstGeom>
            <a:solidFill>
              <a:schemeClr val="accent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14" name="Oval 13"/>
            <p:cNvSpPr/>
            <p:nvPr/>
          </p:nvSpPr>
          <p:spPr>
            <a:xfrm>
              <a:off x="7397548" y="5106677"/>
              <a:ext cx="511320" cy="511320"/>
            </a:xfrm>
            <a:prstGeom prst="ellipse">
              <a:avLst/>
            </a:prstGeom>
            <a:solidFill>
              <a:schemeClr val="accent3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</p:grpSp>
    </p:spTree>
    <p:extLst>
      <p:ext uri="{BB962C8B-B14F-4D97-AF65-F5344CB8AC3E}">
        <p14:creationId xmlns:p14="http://schemas.microsoft.com/office/powerpoint/2010/main" val="1911044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3369612"/>
            <a:ext cx="10515600" cy="2700988"/>
          </a:xfrm>
        </p:spPr>
        <p:txBody>
          <a:bodyPr>
            <a:noAutofit/>
          </a:bodyPr>
          <a:lstStyle/>
          <a:p>
            <a:r>
              <a:rPr lang="en-US" sz="2800" dirty="0"/>
              <a:t>Usually ex-team lead or someone experienced</a:t>
            </a:r>
            <a:endParaRPr lang="ru-RU" sz="2800" dirty="0"/>
          </a:p>
          <a:p>
            <a:r>
              <a:rPr lang="en-US" sz="2800" dirty="0"/>
              <a:t>Spends </a:t>
            </a:r>
            <a:r>
              <a:rPr lang="ru-RU" sz="2800" dirty="0"/>
              <a:t>2 </a:t>
            </a:r>
            <a:r>
              <a:rPr lang="mr-IN" sz="2800" dirty="0"/>
              <a:t>–</a:t>
            </a:r>
            <a:r>
              <a:rPr lang="ru-RU" sz="2800" dirty="0"/>
              <a:t> 3 </a:t>
            </a:r>
            <a:r>
              <a:rPr lang="en-US" sz="2800" dirty="0"/>
              <a:t>months with a team</a:t>
            </a:r>
            <a:endParaRPr lang="ru-RU" sz="2800" dirty="0"/>
          </a:p>
          <a:p>
            <a:r>
              <a:rPr lang="en-US" sz="2800" dirty="0"/>
              <a:t>Sets up processes</a:t>
            </a:r>
            <a:endParaRPr lang="ru-RU" sz="2800" dirty="0"/>
          </a:p>
          <a:p>
            <a:r>
              <a:rPr lang="en-US" sz="2800" dirty="0"/>
              <a:t>All good</a:t>
            </a:r>
            <a:r>
              <a:rPr lang="mr-IN" sz="2800" dirty="0"/>
              <a:t>–</a:t>
            </a:r>
            <a:r>
              <a:rPr lang="en-US" sz="2800" dirty="0"/>
              <a:t>&gt;</a:t>
            </a:r>
            <a:r>
              <a:rPr lang="ru-RU" sz="2800" dirty="0"/>
              <a:t> </a:t>
            </a:r>
            <a:r>
              <a:rPr lang="en-US" sz="2800" dirty="0"/>
              <a:t>goes to help another team</a:t>
            </a:r>
            <a:endParaRPr lang="ru-RU" sz="2800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519"/>
          <a:stretch/>
        </p:blipFill>
        <p:spPr>
          <a:xfrm>
            <a:off x="0" y="0"/>
            <a:ext cx="12192000" cy="227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035070"/>
            <a:ext cx="9596979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en-US" sz="7998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Kickstarter</a:t>
            </a:r>
            <a:endParaRPr lang="en-US" sz="3732" dirty="0">
              <a:solidFill>
                <a:srgbClr val="FFC000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399" y="344369"/>
            <a:ext cx="6908801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en-US" sz="7998" dirty="0">
                <a:solidFill>
                  <a:srgbClr val="00B0F0"/>
                </a:solidFill>
                <a:latin typeface="Arial Regular" charset="0"/>
                <a:ea typeface="Arial Regular" charset="0"/>
                <a:cs typeface="Arial Regular" charset="0"/>
              </a:rPr>
              <a:t>How to</a:t>
            </a:r>
            <a:endParaRPr lang="ru-RU" sz="7998" dirty="0">
              <a:solidFill>
                <a:srgbClr val="00B0F0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>
              <a:lnSpc>
                <a:spcPts val="6665"/>
              </a:lnSpc>
            </a:pPr>
            <a:r>
              <a:rPr lang="en-US" sz="7998" dirty="0">
                <a:solidFill>
                  <a:srgbClr val="00B0F0"/>
                </a:solidFill>
                <a:latin typeface="Arial Regular" charset="0"/>
                <a:ea typeface="Arial Regular" charset="0"/>
                <a:cs typeface="Arial Regular" charset="0"/>
              </a:rPr>
              <a:t>solve</a:t>
            </a:r>
            <a:r>
              <a:rPr lang="ru-RU" sz="7998" dirty="0">
                <a:solidFill>
                  <a:srgbClr val="00B0F0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endParaRPr lang="en-US" sz="7998" dirty="0">
              <a:solidFill>
                <a:srgbClr val="00B0F0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>
              <a:lnSpc>
                <a:spcPts val="6665"/>
              </a:lnSpc>
            </a:pPr>
            <a:r>
              <a:rPr lang="en-US" sz="7998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conflicts?</a:t>
            </a:r>
            <a:endParaRPr lang="en-US" sz="3732" dirty="0">
              <a:solidFill>
                <a:srgbClr val="002060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498" y="5906457"/>
            <a:ext cx="2616201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en-US" sz="36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704472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6699" y="395169"/>
            <a:ext cx="8089901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665"/>
              </a:lnSpc>
            </a:pPr>
            <a:r>
              <a:rPr lang="en-US" sz="7998" dirty="0">
                <a:solidFill>
                  <a:srgbClr val="00B0F0"/>
                </a:solidFill>
                <a:latin typeface="Arial Regular" charset="0"/>
                <a:ea typeface="Arial Regular" charset="0"/>
                <a:cs typeface="Arial Regular" charset="0"/>
              </a:rPr>
              <a:t>How to</a:t>
            </a:r>
          </a:p>
          <a:p>
            <a:pPr algn="r">
              <a:lnSpc>
                <a:spcPts val="6665"/>
              </a:lnSpc>
            </a:pPr>
            <a:r>
              <a:rPr lang="en-US" sz="7998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give feedback?</a:t>
            </a:r>
            <a:endParaRPr lang="en-US" sz="3732" dirty="0">
              <a:solidFill>
                <a:srgbClr val="00B0F0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498" y="5906457"/>
            <a:ext cx="2616201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en-US" sz="36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74393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Magic</a:t>
            </a:r>
            <a:r>
              <a:rPr lang="ru-RU" sz="6000" dirty="0">
                <a:solidFill>
                  <a:srgbClr val="00B0F0"/>
                </a:solidFill>
              </a:rPr>
              <a:t>?</a:t>
            </a:r>
            <a:endParaRPr lang="en-US" sz="6000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46" y="21463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90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1"/>
          <p:cNvSpPr txBox="1">
            <a:spLocks/>
          </p:cNvSpPr>
          <p:nvPr/>
        </p:nvSpPr>
        <p:spPr>
          <a:xfrm>
            <a:off x="1676400" y="5179101"/>
            <a:ext cx="10515600" cy="1678899"/>
          </a:xfrm>
          <a:prstGeom prst="rect">
            <a:avLst/>
          </a:prstGeom>
        </p:spPr>
        <p:txBody>
          <a:bodyPr>
            <a:normAutofit/>
          </a:bodyPr>
          <a:lstStyle>
            <a:lvl1pPr marL="451853" indent="-451853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•"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9014" indent="-376543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LucidaGrande" charset="0"/>
              <a:buChar char="▸"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06175" indent="-301235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◦"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08645" indent="-301235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Grande" charset="0"/>
              <a:buChar char="▹"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711115" indent="-301235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□"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331358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605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1852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99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LucidaGrande" charset="0"/>
              <a:buNone/>
            </a:pPr>
            <a:r>
              <a:rPr lang="en-US" sz="6000" dirty="0">
                <a:solidFill>
                  <a:srgbClr val="002060"/>
                </a:solidFill>
                <a:latin typeface="Arial Regular" charset="0"/>
                <a:ea typeface="Arial Regular" charset="0"/>
                <a:cs typeface="Arial Regular" charset="0"/>
              </a:rPr>
              <a:t>Not so </a:t>
            </a:r>
            <a:r>
              <a:rPr lang="en-US" sz="60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straightforward</a:t>
            </a:r>
            <a:r>
              <a:rPr lang="ru-RU" sz="6000" dirty="0">
                <a:solidFill>
                  <a:srgbClr val="002060"/>
                </a:solidFill>
                <a:latin typeface="Arial Regular" charset="0"/>
                <a:ea typeface="Arial Regular" charset="0"/>
                <a:cs typeface="Arial Regular" charset="0"/>
              </a:rPr>
              <a:t>.</a:t>
            </a:r>
            <a:endParaRPr lang="en-US" sz="6000" dirty="0">
              <a:solidFill>
                <a:srgbClr val="002060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04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40500" y="1938108"/>
            <a:ext cx="5461000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086" indent="-457086">
              <a:lnSpc>
                <a:spcPct val="120000"/>
              </a:lnSpc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Three main stages of a Team Lead evolution at</a:t>
            </a:r>
            <a:r>
              <a:rPr lang="ru-RU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Booking.com</a:t>
            </a:r>
            <a:endParaRPr lang="ru-RU" b="1" dirty="0">
              <a:solidFill>
                <a:schemeClr val="tx2"/>
              </a:solidFill>
              <a:latin typeface="Arial Bold" charset="0"/>
              <a:ea typeface="Arial Bold" charset="0"/>
              <a:cs typeface="Arial Bold" charset="0"/>
            </a:endParaRPr>
          </a:p>
          <a:p>
            <a:pPr marL="457086" indent="-457086">
              <a:lnSpc>
                <a:spcPct val="120000"/>
              </a:lnSpc>
              <a:buClr>
                <a:schemeClr val="accent1"/>
              </a:buClr>
              <a:buSzPct val="120000"/>
              <a:buFont typeface="+mj-lt"/>
              <a:buAutoNum type="arabicPeriod"/>
            </a:pPr>
            <a:endParaRPr lang="en-US" b="1" dirty="0">
              <a:solidFill>
                <a:schemeClr val="tx2"/>
              </a:solidFill>
              <a:latin typeface="Arial Bold" charset="0"/>
              <a:ea typeface="Arial Bold" charset="0"/>
              <a:cs typeface="Arial Bold" charset="0"/>
            </a:endParaRPr>
          </a:p>
          <a:p>
            <a:pPr marL="457086" indent="-457086">
              <a:lnSpc>
                <a:spcPct val="120000"/>
              </a:lnSpc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Autonomy </a:t>
            </a:r>
            <a:r>
              <a:rPr lang="mr-IN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–</a:t>
            </a:r>
            <a:r>
              <a:rPr lang="ru-RU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good or bad</a:t>
            </a:r>
            <a:r>
              <a:rPr lang="ru-RU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?</a:t>
            </a:r>
          </a:p>
          <a:p>
            <a:pPr marL="457086" indent="-457086">
              <a:lnSpc>
                <a:spcPct val="120000"/>
              </a:lnSpc>
              <a:buClr>
                <a:schemeClr val="accent1"/>
              </a:buClr>
              <a:buSzPct val="120000"/>
              <a:buFont typeface="+mj-lt"/>
              <a:buAutoNum type="arabicPeriod"/>
            </a:pPr>
            <a:endParaRPr lang="en-US" b="1" dirty="0">
              <a:solidFill>
                <a:schemeClr val="tx2"/>
              </a:solidFill>
              <a:latin typeface="Arial Bold" charset="0"/>
              <a:ea typeface="Arial Bold" charset="0"/>
              <a:cs typeface="Arial Bold" charset="0"/>
            </a:endParaRPr>
          </a:p>
          <a:p>
            <a:pPr marL="457086" indent="-457086">
              <a:lnSpc>
                <a:spcPct val="120000"/>
              </a:lnSpc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Servant Leadership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1100" y="2750639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Bold" charset="0"/>
                <a:cs typeface="Arial Bold" charset="0"/>
              </a:rPr>
              <a:t>Agenda</a:t>
            </a:r>
            <a:endParaRPr lang="en-US" sz="4800" b="1" dirty="0">
              <a:solidFill>
                <a:schemeClr val="accent3"/>
              </a:solidFill>
              <a:latin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54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Shape 47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r="11087"/>
          <a:stretch/>
        </p:blipFill>
        <p:spPr>
          <a:xfrm>
            <a:off x="83884" y="0"/>
            <a:ext cx="55565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 txBox="1"/>
          <p:nvPr/>
        </p:nvSpPr>
        <p:spPr>
          <a:xfrm>
            <a:off x="6061594" y="1248557"/>
            <a:ext cx="4746106" cy="8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 dirty="0">
                <a:solidFill>
                  <a:schemeClr val="dk2"/>
                </a:solidFill>
                <a:latin typeface="Arial Regular" charset="0"/>
                <a:ea typeface="Arial Regular" charset="0"/>
                <a:cs typeface="Arial Regular" charset="0"/>
                <a:sym typeface="Questrial"/>
              </a:rPr>
              <a:t>Problems</a:t>
            </a:r>
            <a:endParaRPr sz="600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83479" y="2498574"/>
            <a:ext cx="4805464" cy="2538587"/>
            <a:chOff x="6183479" y="2498574"/>
            <a:chExt cx="4805464" cy="2538587"/>
          </a:xfrm>
        </p:grpSpPr>
        <p:grpSp>
          <p:nvGrpSpPr>
            <p:cNvPr id="482" name="Shape 482"/>
            <p:cNvGrpSpPr/>
            <p:nvPr/>
          </p:nvGrpSpPr>
          <p:grpSpPr>
            <a:xfrm>
              <a:off x="6183479" y="2498574"/>
              <a:ext cx="4805464" cy="671476"/>
              <a:chOff x="4546186" y="1965188"/>
              <a:chExt cx="2623343" cy="314285"/>
            </a:xfrm>
          </p:grpSpPr>
          <p:sp>
            <p:nvSpPr>
              <p:cNvPr id="484" name="Shape 484"/>
              <p:cNvSpPr/>
              <p:nvPr/>
            </p:nvSpPr>
            <p:spPr>
              <a:xfrm rot="5400000">
                <a:off x="5700715" y="810659"/>
                <a:ext cx="314285" cy="2623343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7F7F7F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endParaRPr>
              </a:p>
            </p:txBody>
          </p:sp>
          <p:sp>
            <p:nvSpPr>
              <p:cNvPr id="486" name="Shape 486"/>
              <p:cNvSpPr txBox="1"/>
              <p:nvPr/>
            </p:nvSpPr>
            <p:spPr>
              <a:xfrm>
                <a:off x="4616002" y="1996293"/>
                <a:ext cx="2454585" cy="2539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2000" dirty="0">
                    <a:solidFill>
                      <a:schemeClr val="lt1"/>
                    </a:solidFill>
                    <a:latin typeface="Century Gothic Regular" charset="0"/>
                    <a:ea typeface="Century Gothic Regular" charset="0"/>
                    <a:cs typeface="Century Gothic Regular" charset="0"/>
                    <a:sym typeface="Questrial"/>
                  </a:rPr>
                  <a:t>Teams composition often changes</a:t>
                </a:r>
                <a:endParaRPr sz="2000" dirty="0">
                  <a:latin typeface="Century Gothic Regular" charset="0"/>
                  <a:ea typeface="Century Gothic Regular" charset="0"/>
                  <a:cs typeface="Century Gothic Regular" charset="0"/>
                </a:endParaRPr>
              </a:p>
            </p:txBody>
          </p:sp>
        </p:grpSp>
        <p:sp>
          <p:nvSpPr>
            <p:cNvPr id="491" name="Shape 491"/>
            <p:cNvSpPr txBox="1"/>
            <p:nvPr/>
          </p:nvSpPr>
          <p:spPr>
            <a:xfrm>
              <a:off x="6311367" y="3203990"/>
              <a:ext cx="4394730" cy="542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ru-RU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Рост без поддержки</a:t>
              </a:r>
              <a:endParaRPr sz="20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  <p:sp>
          <p:nvSpPr>
            <p:cNvPr id="496" name="Shape 496"/>
            <p:cNvSpPr txBox="1"/>
            <p:nvPr/>
          </p:nvSpPr>
          <p:spPr>
            <a:xfrm>
              <a:off x="6311367" y="3842951"/>
              <a:ext cx="4394730" cy="542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ru-RU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Нагрузка на </a:t>
              </a:r>
              <a:r>
                <a:rPr lang="en-US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STL</a:t>
              </a:r>
              <a:endParaRPr sz="20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  <p:sp>
          <p:nvSpPr>
            <p:cNvPr id="501" name="Shape 501"/>
            <p:cNvSpPr txBox="1"/>
            <p:nvPr/>
          </p:nvSpPr>
          <p:spPr>
            <a:xfrm>
              <a:off x="6311366" y="4494526"/>
              <a:ext cx="4394732" cy="542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PO</a:t>
              </a:r>
              <a:r>
                <a:rPr lang="ru-RU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 излишне контролировали</a:t>
              </a:r>
              <a:endParaRPr sz="20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</p:grpSp>
      <p:sp>
        <p:nvSpPr>
          <p:cNvPr id="25" name="Shape 480"/>
          <p:cNvSpPr/>
          <p:nvPr/>
        </p:nvSpPr>
        <p:spPr>
          <a:xfrm>
            <a:off x="82296" y="0"/>
            <a:ext cx="5556219" cy="6858000"/>
          </a:xfrm>
          <a:prstGeom prst="rect">
            <a:avLst/>
          </a:prstGeom>
          <a:solidFill>
            <a:schemeClr val="dk2">
              <a:alpha val="3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595959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88796469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/>
        </p:nvSpPr>
        <p:spPr>
          <a:xfrm>
            <a:off x="525823" y="492006"/>
            <a:ext cx="11135777" cy="1159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4400" dirty="0">
                <a:solidFill>
                  <a:schemeClr val="dk2"/>
                </a:solidFill>
                <a:latin typeface="Arial Regular" charset="0"/>
                <a:ea typeface="Arial Regular" charset="0"/>
                <a:cs typeface="Arial Regular" charset="0"/>
                <a:sym typeface="Questrial"/>
              </a:rPr>
              <a:t>Tuckman’s model</a:t>
            </a:r>
            <a:endParaRPr lang="ru-RU" sz="4400" dirty="0">
              <a:solidFill>
                <a:schemeClr val="dk2"/>
              </a:solidFill>
              <a:latin typeface="Arial Regular" charset="0"/>
              <a:ea typeface="Arial Regular" charset="0"/>
              <a:cs typeface="Arial Regular" charset="0"/>
              <a:sym typeface="Quest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87" y="1829272"/>
            <a:ext cx="12188825" cy="3811179"/>
            <a:chOff x="1587" y="1829272"/>
            <a:chExt cx="12188825" cy="3811179"/>
          </a:xfrm>
        </p:grpSpPr>
        <p:cxnSp>
          <p:nvCxnSpPr>
            <p:cNvPr id="564" name="Shape 564"/>
            <p:cNvCxnSpPr/>
            <p:nvPr/>
          </p:nvCxnSpPr>
          <p:spPr>
            <a:xfrm>
              <a:off x="1532387" y="2528289"/>
              <a:ext cx="0" cy="1802391"/>
            </a:xfrm>
            <a:prstGeom prst="straightConnector1">
              <a:avLst/>
            </a:prstGeom>
            <a:noFill/>
            <a:ln w="63500" cap="rnd" cmpd="sng">
              <a:solidFill>
                <a:schemeClr val="accent3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Shape 565"/>
            <p:cNvCxnSpPr/>
            <p:nvPr/>
          </p:nvCxnSpPr>
          <p:spPr>
            <a:xfrm>
              <a:off x="10655036" y="2528289"/>
              <a:ext cx="0" cy="1802391"/>
            </a:xfrm>
            <a:prstGeom prst="straightConnector1">
              <a:avLst/>
            </a:prstGeom>
            <a:noFill/>
            <a:ln w="63500" cap="rnd" cmpd="sng">
              <a:solidFill>
                <a:srgbClr val="B5AA97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Shape 566"/>
            <p:cNvCxnSpPr/>
            <p:nvPr/>
          </p:nvCxnSpPr>
          <p:spPr>
            <a:xfrm>
              <a:off x="4560627" y="2528289"/>
              <a:ext cx="0" cy="1802391"/>
            </a:xfrm>
            <a:prstGeom prst="straightConnector1">
              <a:avLst/>
            </a:prstGeom>
            <a:noFill/>
            <a:ln w="63500" cap="rnd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Shape 567"/>
            <p:cNvCxnSpPr/>
            <p:nvPr/>
          </p:nvCxnSpPr>
          <p:spPr>
            <a:xfrm>
              <a:off x="7605542" y="2528289"/>
              <a:ext cx="0" cy="1802391"/>
            </a:xfrm>
            <a:prstGeom prst="straightConnector1">
              <a:avLst/>
            </a:prstGeom>
            <a:noFill/>
            <a:ln w="6350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569" name="Shape 569"/>
            <p:cNvSpPr/>
            <p:nvPr/>
          </p:nvSpPr>
          <p:spPr>
            <a:xfrm>
              <a:off x="1587" y="1829273"/>
              <a:ext cx="3061600" cy="140041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3199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endParaRPr>
            </a:p>
          </p:txBody>
        </p:sp>
        <p:sp>
          <p:nvSpPr>
            <p:cNvPr id="570" name="Shape 570"/>
            <p:cNvSpPr/>
            <p:nvPr/>
          </p:nvSpPr>
          <p:spPr>
            <a:xfrm>
              <a:off x="3029827" y="1829272"/>
              <a:ext cx="3061600" cy="140041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3199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endParaRPr>
            </a:p>
          </p:txBody>
        </p:sp>
        <p:sp>
          <p:nvSpPr>
            <p:cNvPr id="571" name="Shape 571"/>
            <p:cNvSpPr/>
            <p:nvPr/>
          </p:nvSpPr>
          <p:spPr>
            <a:xfrm>
              <a:off x="6091423" y="1829272"/>
              <a:ext cx="3028241" cy="14004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3199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endParaRPr>
            </a:p>
          </p:txBody>
        </p:sp>
        <p:sp>
          <p:nvSpPr>
            <p:cNvPr id="572" name="Shape 572"/>
            <p:cNvSpPr/>
            <p:nvPr/>
          </p:nvSpPr>
          <p:spPr>
            <a:xfrm>
              <a:off x="9119660" y="1829272"/>
              <a:ext cx="3070752" cy="1400419"/>
            </a:xfrm>
            <a:prstGeom prst="rect">
              <a:avLst/>
            </a:prstGeom>
            <a:solidFill>
              <a:srgbClr val="B5AA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3199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endParaRPr>
            </a:p>
          </p:txBody>
        </p:sp>
        <p:sp>
          <p:nvSpPr>
            <p:cNvPr id="573" name="Shape 573"/>
            <p:cNvSpPr txBox="1"/>
            <p:nvPr/>
          </p:nvSpPr>
          <p:spPr>
            <a:xfrm>
              <a:off x="525823" y="2555374"/>
              <a:ext cx="201312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Forming.</a:t>
              </a:r>
              <a:endParaRPr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  <p:sp>
          <p:nvSpPr>
            <p:cNvPr id="574" name="Shape 574"/>
            <p:cNvSpPr txBox="1"/>
            <p:nvPr/>
          </p:nvSpPr>
          <p:spPr>
            <a:xfrm>
              <a:off x="3554063" y="2555374"/>
              <a:ext cx="201312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Storming.</a:t>
              </a:r>
              <a:endParaRPr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  <p:sp>
          <p:nvSpPr>
            <p:cNvPr id="575" name="Shape 575"/>
            <p:cNvSpPr txBox="1"/>
            <p:nvPr/>
          </p:nvSpPr>
          <p:spPr>
            <a:xfrm>
              <a:off x="6598980" y="2555374"/>
              <a:ext cx="201312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Norming.</a:t>
              </a:r>
              <a:endParaRPr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  <p:sp>
          <p:nvSpPr>
            <p:cNvPr id="576" name="Shape 576"/>
            <p:cNvSpPr txBox="1"/>
            <p:nvPr/>
          </p:nvSpPr>
          <p:spPr>
            <a:xfrm>
              <a:off x="9648472" y="2555374"/>
              <a:ext cx="201312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Performing.</a:t>
              </a:r>
              <a:endParaRPr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  <p:sp>
          <p:nvSpPr>
            <p:cNvPr id="577" name="Shape 577"/>
            <p:cNvSpPr/>
            <p:nvPr/>
          </p:nvSpPr>
          <p:spPr>
            <a:xfrm>
              <a:off x="385240" y="4309756"/>
              <a:ext cx="2299533" cy="1330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8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Team just formed</a:t>
              </a:r>
              <a:endParaRPr sz="1800" dirty="0">
                <a:solidFill>
                  <a:schemeClr val="dk2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endParaRPr>
            </a:p>
          </p:txBody>
        </p:sp>
        <p:sp>
          <p:nvSpPr>
            <p:cNvPr id="578" name="Shape 578"/>
            <p:cNvSpPr/>
            <p:nvPr/>
          </p:nvSpPr>
          <p:spPr>
            <a:xfrm>
              <a:off x="3414482" y="4309756"/>
              <a:ext cx="2299533" cy="1330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8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Conflicts happen</a:t>
              </a:r>
              <a:endParaRPr sz="1800" dirty="0">
                <a:solidFill>
                  <a:schemeClr val="dk2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endParaRPr>
            </a:p>
          </p:txBody>
        </p:sp>
        <p:sp>
          <p:nvSpPr>
            <p:cNvPr id="579" name="Shape 579"/>
            <p:cNvSpPr/>
            <p:nvPr/>
          </p:nvSpPr>
          <p:spPr>
            <a:xfrm>
              <a:off x="6460278" y="4309756"/>
              <a:ext cx="2299533" cy="1330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8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Stability</a:t>
              </a:r>
              <a:endParaRPr sz="1800" dirty="0">
                <a:solidFill>
                  <a:schemeClr val="dk2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endParaRPr>
            </a:p>
          </p:txBody>
        </p:sp>
        <p:sp>
          <p:nvSpPr>
            <p:cNvPr id="580" name="Shape 580"/>
            <p:cNvSpPr/>
            <p:nvPr/>
          </p:nvSpPr>
          <p:spPr>
            <a:xfrm>
              <a:off x="9516387" y="4309756"/>
              <a:ext cx="2299533" cy="13306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8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All great</a:t>
              </a:r>
              <a:endParaRPr sz="1800" dirty="0">
                <a:solidFill>
                  <a:schemeClr val="dk2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endParaRPr>
            </a:p>
          </p:txBody>
        </p:sp>
        <p:sp>
          <p:nvSpPr>
            <p:cNvPr id="581" name="Shape 581"/>
            <p:cNvSpPr txBox="1"/>
            <p:nvPr/>
          </p:nvSpPr>
          <p:spPr>
            <a:xfrm>
              <a:off x="6064061" y="3751073"/>
              <a:ext cx="18473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dirty="0">
                <a:solidFill>
                  <a:schemeClr val="dk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endParaRPr>
            </a:p>
          </p:txBody>
        </p:sp>
        <p:sp>
          <p:nvSpPr>
            <p:cNvPr id="24" name="Freeform 100"/>
            <p:cNvSpPr>
              <a:spLocks noChangeAspect="1" noChangeArrowheads="1"/>
            </p:cNvSpPr>
            <p:nvPr/>
          </p:nvSpPr>
          <p:spPr bwMode="auto">
            <a:xfrm>
              <a:off x="4241174" y="2121923"/>
              <a:ext cx="629754" cy="406836"/>
            </a:xfrm>
            <a:custGeom>
              <a:avLst/>
              <a:gdLst>
                <a:gd name="T0" fmla="*/ 381 w 498"/>
                <a:gd name="T1" fmla="*/ 89 h 320"/>
                <a:gd name="T2" fmla="*/ 381 w 498"/>
                <a:gd name="T3" fmla="*/ 89 h 320"/>
                <a:gd name="T4" fmla="*/ 355 w 498"/>
                <a:gd name="T5" fmla="*/ 89 h 320"/>
                <a:gd name="T6" fmla="*/ 231 w 498"/>
                <a:gd name="T7" fmla="*/ 0 h 320"/>
                <a:gd name="T8" fmla="*/ 98 w 498"/>
                <a:gd name="T9" fmla="*/ 134 h 320"/>
                <a:gd name="T10" fmla="*/ 98 w 498"/>
                <a:gd name="T11" fmla="*/ 150 h 320"/>
                <a:gd name="T12" fmla="*/ 89 w 498"/>
                <a:gd name="T13" fmla="*/ 150 h 320"/>
                <a:gd name="T14" fmla="*/ 0 w 498"/>
                <a:gd name="T15" fmla="*/ 240 h 320"/>
                <a:gd name="T16" fmla="*/ 89 w 498"/>
                <a:gd name="T17" fmla="*/ 319 h 320"/>
                <a:gd name="T18" fmla="*/ 381 w 498"/>
                <a:gd name="T19" fmla="*/ 319 h 320"/>
                <a:gd name="T20" fmla="*/ 497 w 498"/>
                <a:gd name="T21" fmla="*/ 204 h 320"/>
                <a:gd name="T22" fmla="*/ 381 w 498"/>
                <a:gd name="T23" fmla="*/ 89 h 320"/>
                <a:gd name="T24" fmla="*/ 284 w 498"/>
                <a:gd name="T25" fmla="*/ 195 h 320"/>
                <a:gd name="T26" fmla="*/ 284 w 498"/>
                <a:gd name="T27" fmla="*/ 195 h 320"/>
                <a:gd name="T28" fmla="*/ 213 w 498"/>
                <a:gd name="T29" fmla="*/ 275 h 320"/>
                <a:gd name="T30" fmla="*/ 195 w 498"/>
                <a:gd name="T31" fmla="*/ 275 h 320"/>
                <a:gd name="T32" fmla="*/ 195 w 498"/>
                <a:gd name="T33" fmla="*/ 266 h 320"/>
                <a:gd name="T34" fmla="*/ 195 w 498"/>
                <a:gd name="T35" fmla="*/ 257 h 320"/>
                <a:gd name="T36" fmla="*/ 222 w 498"/>
                <a:gd name="T37" fmla="*/ 204 h 320"/>
                <a:gd name="T38" fmla="*/ 204 w 498"/>
                <a:gd name="T39" fmla="*/ 195 h 320"/>
                <a:gd name="T40" fmla="*/ 204 w 498"/>
                <a:gd name="T41" fmla="*/ 195 h 320"/>
                <a:gd name="T42" fmla="*/ 186 w 498"/>
                <a:gd name="T43" fmla="*/ 178 h 320"/>
                <a:gd name="T44" fmla="*/ 195 w 498"/>
                <a:gd name="T45" fmla="*/ 160 h 320"/>
                <a:gd name="T46" fmla="*/ 258 w 498"/>
                <a:gd name="T47" fmla="*/ 89 h 320"/>
                <a:gd name="T48" fmla="*/ 275 w 498"/>
                <a:gd name="T49" fmla="*/ 80 h 320"/>
                <a:gd name="T50" fmla="*/ 284 w 498"/>
                <a:gd name="T51" fmla="*/ 89 h 320"/>
                <a:gd name="T52" fmla="*/ 275 w 498"/>
                <a:gd name="T53" fmla="*/ 106 h 320"/>
                <a:gd name="T54" fmla="*/ 249 w 498"/>
                <a:gd name="T55" fmla="*/ 160 h 320"/>
                <a:gd name="T56" fmla="*/ 275 w 498"/>
                <a:gd name="T57" fmla="*/ 169 h 320"/>
                <a:gd name="T58" fmla="*/ 275 w 498"/>
                <a:gd name="T59" fmla="*/ 169 h 320"/>
                <a:gd name="T60" fmla="*/ 293 w 498"/>
                <a:gd name="T61" fmla="*/ 187 h 320"/>
                <a:gd name="T62" fmla="*/ 284 w 498"/>
                <a:gd name="T63" fmla="*/ 195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8" h="320">
                  <a:moveTo>
                    <a:pt x="381" y="89"/>
                  </a:moveTo>
                  <a:lnTo>
                    <a:pt x="381" y="89"/>
                  </a:lnTo>
                  <a:cubicBezTo>
                    <a:pt x="372" y="89"/>
                    <a:pt x="364" y="89"/>
                    <a:pt x="355" y="89"/>
                  </a:cubicBezTo>
                  <a:cubicBezTo>
                    <a:pt x="337" y="36"/>
                    <a:pt x="293" y="0"/>
                    <a:pt x="231" y="0"/>
                  </a:cubicBezTo>
                  <a:cubicBezTo>
                    <a:pt x="160" y="0"/>
                    <a:pt x="98" y="62"/>
                    <a:pt x="98" y="134"/>
                  </a:cubicBezTo>
                  <a:cubicBezTo>
                    <a:pt x="98" y="134"/>
                    <a:pt x="98" y="142"/>
                    <a:pt x="98" y="150"/>
                  </a:cubicBezTo>
                  <a:cubicBezTo>
                    <a:pt x="98" y="150"/>
                    <a:pt x="98" y="150"/>
                    <a:pt x="89" y="150"/>
                  </a:cubicBezTo>
                  <a:cubicBezTo>
                    <a:pt x="45" y="150"/>
                    <a:pt x="0" y="187"/>
                    <a:pt x="0" y="240"/>
                  </a:cubicBezTo>
                  <a:cubicBezTo>
                    <a:pt x="0" y="284"/>
                    <a:pt x="45" y="319"/>
                    <a:pt x="89" y="319"/>
                  </a:cubicBezTo>
                  <a:cubicBezTo>
                    <a:pt x="381" y="319"/>
                    <a:pt x="381" y="319"/>
                    <a:pt x="381" y="319"/>
                  </a:cubicBezTo>
                  <a:cubicBezTo>
                    <a:pt x="443" y="319"/>
                    <a:pt x="497" y="275"/>
                    <a:pt x="497" y="204"/>
                  </a:cubicBezTo>
                  <a:cubicBezTo>
                    <a:pt x="497" y="142"/>
                    <a:pt x="443" y="89"/>
                    <a:pt x="381" y="89"/>
                  </a:cubicBezTo>
                  <a:close/>
                  <a:moveTo>
                    <a:pt x="284" y="195"/>
                  </a:moveTo>
                  <a:lnTo>
                    <a:pt x="284" y="195"/>
                  </a:lnTo>
                  <a:cubicBezTo>
                    <a:pt x="266" y="213"/>
                    <a:pt x="222" y="266"/>
                    <a:pt x="213" y="275"/>
                  </a:cubicBezTo>
                  <a:cubicBezTo>
                    <a:pt x="213" y="275"/>
                    <a:pt x="204" y="284"/>
                    <a:pt x="195" y="275"/>
                  </a:cubicBezTo>
                  <a:cubicBezTo>
                    <a:pt x="195" y="275"/>
                    <a:pt x="195" y="275"/>
                    <a:pt x="195" y="266"/>
                  </a:cubicBezTo>
                  <a:lnTo>
                    <a:pt x="195" y="257"/>
                  </a:lnTo>
                  <a:cubicBezTo>
                    <a:pt x="222" y="204"/>
                    <a:pt x="222" y="204"/>
                    <a:pt x="222" y="204"/>
                  </a:cubicBezTo>
                  <a:cubicBezTo>
                    <a:pt x="222" y="195"/>
                    <a:pt x="213" y="195"/>
                    <a:pt x="204" y="195"/>
                  </a:cubicBezTo>
                  <a:lnTo>
                    <a:pt x="204" y="195"/>
                  </a:lnTo>
                  <a:cubicBezTo>
                    <a:pt x="195" y="187"/>
                    <a:pt x="186" y="187"/>
                    <a:pt x="186" y="178"/>
                  </a:cubicBezTo>
                  <a:cubicBezTo>
                    <a:pt x="186" y="169"/>
                    <a:pt x="186" y="169"/>
                    <a:pt x="195" y="160"/>
                  </a:cubicBezTo>
                  <a:cubicBezTo>
                    <a:pt x="204" y="142"/>
                    <a:pt x="258" y="89"/>
                    <a:pt x="258" y="89"/>
                  </a:cubicBezTo>
                  <a:cubicBezTo>
                    <a:pt x="266" y="80"/>
                    <a:pt x="266" y="80"/>
                    <a:pt x="275" y="80"/>
                  </a:cubicBezTo>
                  <a:cubicBezTo>
                    <a:pt x="275" y="89"/>
                    <a:pt x="284" y="89"/>
                    <a:pt x="284" y="89"/>
                  </a:cubicBezTo>
                  <a:cubicBezTo>
                    <a:pt x="284" y="97"/>
                    <a:pt x="275" y="97"/>
                    <a:pt x="275" y="106"/>
                  </a:cubicBezTo>
                  <a:cubicBezTo>
                    <a:pt x="249" y="160"/>
                    <a:pt x="249" y="160"/>
                    <a:pt x="249" y="160"/>
                  </a:cubicBezTo>
                  <a:cubicBezTo>
                    <a:pt x="258" y="160"/>
                    <a:pt x="266" y="169"/>
                    <a:pt x="275" y="169"/>
                  </a:cubicBezTo>
                  <a:lnTo>
                    <a:pt x="275" y="169"/>
                  </a:lnTo>
                  <a:cubicBezTo>
                    <a:pt x="284" y="169"/>
                    <a:pt x="293" y="178"/>
                    <a:pt x="293" y="187"/>
                  </a:cubicBezTo>
                  <a:lnTo>
                    <a:pt x="284" y="1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US" sz="120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5" name="Freeform 47"/>
            <p:cNvSpPr>
              <a:spLocks noChangeAspect="1" noChangeArrowheads="1"/>
            </p:cNvSpPr>
            <p:nvPr/>
          </p:nvSpPr>
          <p:spPr bwMode="auto">
            <a:xfrm>
              <a:off x="1244398" y="2046167"/>
              <a:ext cx="581216" cy="509207"/>
            </a:xfrm>
            <a:custGeom>
              <a:avLst/>
              <a:gdLst>
                <a:gd name="T0" fmla="*/ 497 w 498"/>
                <a:gd name="T1" fmla="*/ 434 h 435"/>
                <a:gd name="T2" fmla="*/ 497 w 498"/>
                <a:gd name="T3" fmla="*/ 434 h 435"/>
                <a:gd name="T4" fmla="*/ 487 w 498"/>
                <a:gd name="T5" fmla="*/ 328 h 435"/>
                <a:gd name="T6" fmla="*/ 425 w 498"/>
                <a:gd name="T7" fmla="*/ 293 h 435"/>
                <a:gd name="T8" fmla="*/ 372 w 498"/>
                <a:gd name="T9" fmla="*/ 231 h 435"/>
                <a:gd name="T10" fmla="*/ 390 w 498"/>
                <a:gd name="T11" fmla="*/ 196 h 435"/>
                <a:gd name="T12" fmla="*/ 408 w 498"/>
                <a:gd name="T13" fmla="*/ 159 h 435"/>
                <a:gd name="T14" fmla="*/ 399 w 498"/>
                <a:gd name="T15" fmla="*/ 151 h 435"/>
                <a:gd name="T16" fmla="*/ 408 w 498"/>
                <a:gd name="T17" fmla="*/ 115 h 435"/>
                <a:gd name="T18" fmla="*/ 346 w 498"/>
                <a:gd name="T19" fmla="*/ 62 h 435"/>
                <a:gd name="T20" fmla="*/ 284 w 498"/>
                <a:gd name="T21" fmla="*/ 115 h 435"/>
                <a:gd name="T22" fmla="*/ 293 w 498"/>
                <a:gd name="T23" fmla="*/ 151 h 435"/>
                <a:gd name="T24" fmla="*/ 284 w 498"/>
                <a:gd name="T25" fmla="*/ 159 h 435"/>
                <a:gd name="T26" fmla="*/ 302 w 498"/>
                <a:gd name="T27" fmla="*/ 196 h 435"/>
                <a:gd name="T28" fmla="*/ 311 w 498"/>
                <a:gd name="T29" fmla="*/ 231 h 435"/>
                <a:gd name="T30" fmla="*/ 293 w 498"/>
                <a:gd name="T31" fmla="*/ 275 h 435"/>
                <a:gd name="T32" fmla="*/ 381 w 498"/>
                <a:gd name="T33" fmla="*/ 364 h 435"/>
                <a:gd name="T34" fmla="*/ 381 w 498"/>
                <a:gd name="T35" fmla="*/ 434 h 435"/>
                <a:gd name="T36" fmla="*/ 497 w 498"/>
                <a:gd name="T37" fmla="*/ 434 h 435"/>
                <a:gd name="T38" fmla="*/ 258 w 498"/>
                <a:gd name="T39" fmla="*/ 302 h 435"/>
                <a:gd name="T40" fmla="*/ 258 w 498"/>
                <a:gd name="T41" fmla="*/ 302 h 435"/>
                <a:gd name="T42" fmla="*/ 187 w 498"/>
                <a:gd name="T43" fmla="*/ 231 h 435"/>
                <a:gd name="T44" fmla="*/ 213 w 498"/>
                <a:gd name="T45" fmla="*/ 168 h 435"/>
                <a:gd name="T46" fmla="*/ 231 w 498"/>
                <a:gd name="T47" fmla="*/ 133 h 435"/>
                <a:gd name="T48" fmla="*/ 222 w 498"/>
                <a:gd name="T49" fmla="*/ 115 h 435"/>
                <a:gd name="T50" fmla="*/ 231 w 498"/>
                <a:gd name="T51" fmla="*/ 71 h 435"/>
                <a:gd name="T52" fmla="*/ 151 w 498"/>
                <a:gd name="T53" fmla="*/ 0 h 435"/>
                <a:gd name="T54" fmla="*/ 71 w 498"/>
                <a:gd name="T55" fmla="*/ 71 h 435"/>
                <a:gd name="T56" fmla="*/ 71 w 498"/>
                <a:gd name="T57" fmla="*/ 115 h 435"/>
                <a:gd name="T58" fmla="*/ 71 w 498"/>
                <a:gd name="T59" fmla="*/ 133 h 435"/>
                <a:gd name="T60" fmla="*/ 89 w 498"/>
                <a:gd name="T61" fmla="*/ 168 h 435"/>
                <a:gd name="T62" fmla="*/ 107 w 498"/>
                <a:gd name="T63" fmla="*/ 231 h 435"/>
                <a:gd name="T64" fmla="*/ 45 w 498"/>
                <a:gd name="T65" fmla="*/ 302 h 435"/>
                <a:gd name="T66" fmla="*/ 0 w 498"/>
                <a:gd name="T67" fmla="*/ 346 h 435"/>
                <a:gd name="T68" fmla="*/ 0 w 498"/>
                <a:gd name="T69" fmla="*/ 434 h 435"/>
                <a:gd name="T70" fmla="*/ 346 w 498"/>
                <a:gd name="T71" fmla="*/ 434 h 435"/>
                <a:gd name="T72" fmla="*/ 346 w 498"/>
                <a:gd name="T73" fmla="*/ 364 h 435"/>
                <a:gd name="T74" fmla="*/ 258 w 498"/>
                <a:gd name="T75" fmla="*/ 30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8" h="435">
                  <a:moveTo>
                    <a:pt x="497" y="434"/>
                  </a:moveTo>
                  <a:lnTo>
                    <a:pt x="497" y="434"/>
                  </a:lnTo>
                  <a:cubicBezTo>
                    <a:pt x="497" y="434"/>
                    <a:pt x="497" y="337"/>
                    <a:pt x="487" y="328"/>
                  </a:cubicBezTo>
                  <a:cubicBezTo>
                    <a:pt x="479" y="319"/>
                    <a:pt x="462" y="302"/>
                    <a:pt x="425" y="293"/>
                  </a:cubicBezTo>
                  <a:cubicBezTo>
                    <a:pt x="390" y="275"/>
                    <a:pt x="372" y="257"/>
                    <a:pt x="372" y="231"/>
                  </a:cubicBezTo>
                  <a:cubicBezTo>
                    <a:pt x="372" y="213"/>
                    <a:pt x="390" y="222"/>
                    <a:pt x="390" y="196"/>
                  </a:cubicBezTo>
                  <a:cubicBezTo>
                    <a:pt x="390" y="178"/>
                    <a:pt x="408" y="196"/>
                    <a:pt x="408" y="159"/>
                  </a:cubicBezTo>
                  <a:cubicBezTo>
                    <a:pt x="408" y="151"/>
                    <a:pt x="399" y="151"/>
                    <a:pt x="399" y="151"/>
                  </a:cubicBezTo>
                  <a:cubicBezTo>
                    <a:pt x="399" y="151"/>
                    <a:pt x="408" y="133"/>
                    <a:pt x="408" y="115"/>
                  </a:cubicBezTo>
                  <a:cubicBezTo>
                    <a:pt x="408" y="98"/>
                    <a:pt x="399" y="62"/>
                    <a:pt x="346" y="62"/>
                  </a:cubicBezTo>
                  <a:cubicBezTo>
                    <a:pt x="293" y="62"/>
                    <a:pt x="284" y="98"/>
                    <a:pt x="284" y="115"/>
                  </a:cubicBezTo>
                  <a:cubicBezTo>
                    <a:pt x="284" y="133"/>
                    <a:pt x="293" y="151"/>
                    <a:pt x="293" y="151"/>
                  </a:cubicBezTo>
                  <a:cubicBezTo>
                    <a:pt x="293" y="151"/>
                    <a:pt x="284" y="151"/>
                    <a:pt x="284" y="159"/>
                  </a:cubicBezTo>
                  <a:cubicBezTo>
                    <a:pt x="284" y="196"/>
                    <a:pt x="293" y="178"/>
                    <a:pt x="302" y="196"/>
                  </a:cubicBezTo>
                  <a:cubicBezTo>
                    <a:pt x="302" y="222"/>
                    <a:pt x="311" y="213"/>
                    <a:pt x="311" y="231"/>
                  </a:cubicBezTo>
                  <a:cubicBezTo>
                    <a:pt x="311" y="249"/>
                    <a:pt x="311" y="266"/>
                    <a:pt x="293" y="275"/>
                  </a:cubicBezTo>
                  <a:cubicBezTo>
                    <a:pt x="372" y="319"/>
                    <a:pt x="381" y="319"/>
                    <a:pt x="381" y="364"/>
                  </a:cubicBezTo>
                  <a:cubicBezTo>
                    <a:pt x="381" y="434"/>
                    <a:pt x="381" y="434"/>
                    <a:pt x="381" y="434"/>
                  </a:cubicBezTo>
                  <a:lnTo>
                    <a:pt x="497" y="434"/>
                  </a:lnTo>
                  <a:close/>
                  <a:moveTo>
                    <a:pt x="258" y="302"/>
                  </a:moveTo>
                  <a:lnTo>
                    <a:pt x="258" y="302"/>
                  </a:lnTo>
                  <a:cubicBezTo>
                    <a:pt x="204" y="284"/>
                    <a:pt x="187" y="266"/>
                    <a:pt x="187" y="231"/>
                  </a:cubicBezTo>
                  <a:cubicBezTo>
                    <a:pt x="187" y="204"/>
                    <a:pt x="204" y="213"/>
                    <a:pt x="213" y="168"/>
                  </a:cubicBezTo>
                  <a:cubicBezTo>
                    <a:pt x="213" y="159"/>
                    <a:pt x="231" y="168"/>
                    <a:pt x="231" y="133"/>
                  </a:cubicBezTo>
                  <a:cubicBezTo>
                    <a:pt x="231" y="115"/>
                    <a:pt x="222" y="115"/>
                    <a:pt x="222" y="115"/>
                  </a:cubicBezTo>
                  <a:cubicBezTo>
                    <a:pt x="222" y="115"/>
                    <a:pt x="222" y="89"/>
                    <a:pt x="231" y="71"/>
                  </a:cubicBezTo>
                  <a:cubicBezTo>
                    <a:pt x="231" y="53"/>
                    <a:pt x="213" y="0"/>
                    <a:pt x="151" y="0"/>
                  </a:cubicBezTo>
                  <a:cubicBezTo>
                    <a:pt x="80" y="0"/>
                    <a:pt x="71" y="53"/>
                    <a:pt x="71" y="71"/>
                  </a:cubicBezTo>
                  <a:cubicBezTo>
                    <a:pt x="71" y="89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33"/>
                  </a:cubicBezTo>
                  <a:cubicBezTo>
                    <a:pt x="71" y="168"/>
                    <a:pt x="80" y="159"/>
                    <a:pt x="89" y="168"/>
                  </a:cubicBezTo>
                  <a:cubicBezTo>
                    <a:pt x="89" y="213"/>
                    <a:pt x="107" y="204"/>
                    <a:pt x="107" y="231"/>
                  </a:cubicBezTo>
                  <a:cubicBezTo>
                    <a:pt x="107" y="266"/>
                    <a:pt x="89" y="284"/>
                    <a:pt x="45" y="302"/>
                  </a:cubicBezTo>
                  <a:cubicBezTo>
                    <a:pt x="27" y="310"/>
                    <a:pt x="0" y="319"/>
                    <a:pt x="0" y="34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46" y="434"/>
                    <a:pt x="346" y="434"/>
                    <a:pt x="346" y="434"/>
                  </a:cubicBezTo>
                  <a:cubicBezTo>
                    <a:pt x="346" y="434"/>
                    <a:pt x="346" y="381"/>
                    <a:pt x="346" y="364"/>
                  </a:cubicBezTo>
                  <a:cubicBezTo>
                    <a:pt x="346" y="346"/>
                    <a:pt x="302" y="328"/>
                    <a:pt x="258" y="3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US" sz="1200" dirty="0">
                <a:latin typeface="Arial Regular" charset="0"/>
                <a:cs typeface="Arial Regular" charset="0"/>
              </a:endParaRPr>
            </a:p>
          </p:txBody>
        </p:sp>
        <p:sp>
          <p:nvSpPr>
            <p:cNvPr id="26" name="AutoShape 52"/>
            <p:cNvSpPr>
              <a:spLocks noChangeAspect="1"/>
            </p:cNvSpPr>
            <p:nvPr/>
          </p:nvSpPr>
          <p:spPr bwMode="auto">
            <a:xfrm>
              <a:off x="7322860" y="1982467"/>
              <a:ext cx="576301" cy="57414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708" y="14020"/>
                  </a:moveTo>
                  <a:cubicBezTo>
                    <a:pt x="20951" y="14020"/>
                    <a:pt x="21161" y="14125"/>
                    <a:pt x="21335" y="14334"/>
                  </a:cubicBezTo>
                  <a:cubicBezTo>
                    <a:pt x="21511" y="14548"/>
                    <a:pt x="21599" y="14810"/>
                    <a:pt x="21599" y="15115"/>
                  </a:cubicBezTo>
                  <a:lnTo>
                    <a:pt x="21599" y="20504"/>
                  </a:lnTo>
                  <a:cubicBezTo>
                    <a:pt x="21599" y="20815"/>
                    <a:pt x="21511" y="21071"/>
                    <a:pt x="21335" y="21285"/>
                  </a:cubicBezTo>
                  <a:cubicBezTo>
                    <a:pt x="21161" y="21494"/>
                    <a:pt x="20951" y="21599"/>
                    <a:pt x="20708" y="21599"/>
                  </a:cubicBezTo>
                  <a:lnTo>
                    <a:pt x="16197" y="21599"/>
                  </a:lnTo>
                  <a:cubicBezTo>
                    <a:pt x="15940" y="21599"/>
                    <a:pt x="15729" y="21494"/>
                    <a:pt x="15563" y="21285"/>
                  </a:cubicBezTo>
                  <a:cubicBezTo>
                    <a:pt x="15399" y="21071"/>
                    <a:pt x="15316" y="20815"/>
                    <a:pt x="15316" y="20504"/>
                  </a:cubicBezTo>
                  <a:lnTo>
                    <a:pt x="15316" y="15115"/>
                  </a:lnTo>
                  <a:cubicBezTo>
                    <a:pt x="15316" y="14810"/>
                    <a:pt x="15399" y="14548"/>
                    <a:pt x="15570" y="14334"/>
                  </a:cubicBezTo>
                  <a:cubicBezTo>
                    <a:pt x="15737" y="14125"/>
                    <a:pt x="15945" y="14020"/>
                    <a:pt x="16197" y="14020"/>
                  </a:cubicBezTo>
                  <a:lnTo>
                    <a:pt x="17788" y="14020"/>
                  </a:lnTo>
                  <a:lnTo>
                    <a:pt x="17788" y="11869"/>
                  </a:lnTo>
                  <a:cubicBezTo>
                    <a:pt x="17788" y="11699"/>
                    <a:pt x="17707" y="11610"/>
                    <a:pt x="17543" y="11602"/>
                  </a:cubicBezTo>
                  <a:lnTo>
                    <a:pt x="11473" y="11602"/>
                  </a:lnTo>
                  <a:lnTo>
                    <a:pt x="11473" y="14019"/>
                  </a:lnTo>
                  <a:lnTo>
                    <a:pt x="13054" y="14019"/>
                  </a:lnTo>
                  <a:cubicBezTo>
                    <a:pt x="13296" y="14019"/>
                    <a:pt x="13507" y="14125"/>
                    <a:pt x="13681" y="14334"/>
                  </a:cubicBezTo>
                  <a:cubicBezTo>
                    <a:pt x="13857" y="14548"/>
                    <a:pt x="13945" y="14810"/>
                    <a:pt x="13945" y="15115"/>
                  </a:cubicBezTo>
                  <a:lnTo>
                    <a:pt x="13945" y="20504"/>
                  </a:lnTo>
                  <a:cubicBezTo>
                    <a:pt x="13945" y="20815"/>
                    <a:pt x="13857" y="21071"/>
                    <a:pt x="13681" y="21285"/>
                  </a:cubicBezTo>
                  <a:cubicBezTo>
                    <a:pt x="13507" y="21494"/>
                    <a:pt x="13296" y="21599"/>
                    <a:pt x="13054" y="21599"/>
                  </a:cubicBezTo>
                  <a:lnTo>
                    <a:pt x="8543" y="21599"/>
                  </a:lnTo>
                  <a:cubicBezTo>
                    <a:pt x="8298" y="21599"/>
                    <a:pt x="8090" y="21494"/>
                    <a:pt x="7913" y="21285"/>
                  </a:cubicBezTo>
                  <a:cubicBezTo>
                    <a:pt x="7740" y="21071"/>
                    <a:pt x="7651" y="20815"/>
                    <a:pt x="7651" y="20504"/>
                  </a:cubicBezTo>
                  <a:lnTo>
                    <a:pt x="7651" y="15115"/>
                  </a:lnTo>
                  <a:cubicBezTo>
                    <a:pt x="7651" y="14810"/>
                    <a:pt x="7740" y="14548"/>
                    <a:pt x="7913" y="14334"/>
                  </a:cubicBezTo>
                  <a:cubicBezTo>
                    <a:pt x="8090" y="14125"/>
                    <a:pt x="8298" y="14019"/>
                    <a:pt x="8543" y="14019"/>
                  </a:cubicBezTo>
                  <a:lnTo>
                    <a:pt x="10124" y="14019"/>
                  </a:lnTo>
                  <a:lnTo>
                    <a:pt x="10124" y="11602"/>
                  </a:lnTo>
                  <a:lnTo>
                    <a:pt x="4056" y="11602"/>
                  </a:lnTo>
                  <a:cubicBezTo>
                    <a:pt x="3901" y="11602"/>
                    <a:pt x="3821" y="11690"/>
                    <a:pt x="3821" y="11869"/>
                  </a:cubicBezTo>
                  <a:lnTo>
                    <a:pt x="3821" y="14020"/>
                  </a:lnTo>
                  <a:lnTo>
                    <a:pt x="5402" y="14020"/>
                  </a:lnTo>
                  <a:cubicBezTo>
                    <a:pt x="5661" y="14020"/>
                    <a:pt x="5874" y="14125"/>
                    <a:pt x="6053" y="14334"/>
                  </a:cubicBezTo>
                  <a:cubicBezTo>
                    <a:pt x="6229" y="14548"/>
                    <a:pt x="6315" y="14810"/>
                    <a:pt x="6315" y="15115"/>
                  </a:cubicBezTo>
                  <a:lnTo>
                    <a:pt x="6315" y="20504"/>
                  </a:lnTo>
                  <a:cubicBezTo>
                    <a:pt x="6315" y="20815"/>
                    <a:pt x="6229" y="21071"/>
                    <a:pt x="6053" y="21285"/>
                  </a:cubicBezTo>
                  <a:cubicBezTo>
                    <a:pt x="5877" y="21494"/>
                    <a:pt x="5664" y="21599"/>
                    <a:pt x="5402" y="21599"/>
                  </a:cubicBezTo>
                  <a:lnTo>
                    <a:pt x="913" y="21599"/>
                  </a:lnTo>
                  <a:cubicBezTo>
                    <a:pt x="658" y="21599"/>
                    <a:pt x="440" y="21494"/>
                    <a:pt x="261" y="21285"/>
                  </a:cubicBezTo>
                  <a:cubicBezTo>
                    <a:pt x="88" y="21071"/>
                    <a:pt x="0" y="20815"/>
                    <a:pt x="0" y="20504"/>
                  </a:cubicBezTo>
                  <a:lnTo>
                    <a:pt x="0" y="15115"/>
                  </a:lnTo>
                  <a:cubicBezTo>
                    <a:pt x="0" y="14810"/>
                    <a:pt x="88" y="14548"/>
                    <a:pt x="261" y="14334"/>
                  </a:cubicBezTo>
                  <a:cubicBezTo>
                    <a:pt x="438" y="14125"/>
                    <a:pt x="656" y="14020"/>
                    <a:pt x="913" y="14020"/>
                  </a:cubicBezTo>
                  <a:lnTo>
                    <a:pt x="2472" y="14020"/>
                  </a:lnTo>
                  <a:lnTo>
                    <a:pt x="2472" y="11869"/>
                  </a:lnTo>
                  <a:cubicBezTo>
                    <a:pt x="2472" y="11352"/>
                    <a:pt x="2629" y="10911"/>
                    <a:pt x="2942" y="10544"/>
                  </a:cubicBezTo>
                  <a:cubicBezTo>
                    <a:pt x="3253" y="10180"/>
                    <a:pt x="3622" y="9997"/>
                    <a:pt x="4053" y="9997"/>
                  </a:cubicBezTo>
                  <a:lnTo>
                    <a:pt x="10121" y="9997"/>
                  </a:lnTo>
                  <a:lnTo>
                    <a:pt x="10121" y="7550"/>
                  </a:lnTo>
                  <a:lnTo>
                    <a:pt x="8540" y="7550"/>
                  </a:lnTo>
                  <a:cubicBezTo>
                    <a:pt x="8295" y="7550"/>
                    <a:pt x="8087" y="7450"/>
                    <a:pt x="7911" y="7248"/>
                  </a:cubicBezTo>
                  <a:cubicBezTo>
                    <a:pt x="7737" y="7045"/>
                    <a:pt x="7649" y="6789"/>
                    <a:pt x="7649" y="6484"/>
                  </a:cubicBezTo>
                  <a:lnTo>
                    <a:pt x="7649" y="1066"/>
                  </a:lnTo>
                  <a:cubicBezTo>
                    <a:pt x="7649" y="775"/>
                    <a:pt x="7737" y="522"/>
                    <a:pt x="7911" y="314"/>
                  </a:cubicBezTo>
                  <a:cubicBezTo>
                    <a:pt x="8087" y="102"/>
                    <a:pt x="8295" y="0"/>
                    <a:pt x="8540" y="0"/>
                  </a:cubicBezTo>
                  <a:lnTo>
                    <a:pt x="13052" y="0"/>
                  </a:lnTo>
                  <a:cubicBezTo>
                    <a:pt x="13294" y="0"/>
                    <a:pt x="13504" y="102"/>
                    <a:pt x="13678" y="314"/>
                  </a:cubicBezTo>
                  <a:cubicBezTo>
                    <a:pt x="13854" y="522"/>
                    <a:pt x="13943" y="775"/>
                    <a:pt x="13943" y="1066"/>
                  </a:cubicBezTo>
                  <a:lnTo>
                    <a:pt x="13943" y="6484"/>
                  </a:lnTo>
                  <a:cubicBezTo>
                    <a:pt x="13943" y="6789"/>
                    <a:pt x="13854" y="7045"/>
                    <a:pt x="13678" y="7248"/>
                  </a:cubicBezTo>
                  <a:cubicBezTo>
                    <a:pt x="13504" y="7450"/>
                    <a:pt x="13294" y="7550"/>
                    <a:pt x="13052" y="7550"/>
                  </a:cubicBezTo>
                  <a:lnTo>
                    <a:pt x="11470" y="7550"/>
                  </a:lnTo>
                  <a:lnTo>
                    <a:pt x="11470" y="9997"/>
                  </a:lnTo>
                  <a:lnTo>
                    <a:pt x="17541" y="9997"/>
                  </a:lnTo>
                  <a:cubicBezTo>
                    <a:pt x="17969" y="9997"/>
                    <a:pt x="18339" y="10177"/>
                    <a:pt x="18652" y="10538"/>
                  </a:cubicBezTo>
                  <a:cubicBezTo>
                    <a:pt x="18966" y="10899"/>
                    <a:pt x="19122" y="11343"/>
                    <a:pt x="19122" y="11869"/>
                  </a:cubicBezTo>
                  <a:lnTo>
                    <a:pt x="19122" y="14020"/>
                  </a:lnTo>
                  <a:lnTo>
                    <a:pt x="20708" y="140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50769" tIns="50769" rIns="50769" bIns="50769" anchor="ctr"/>
            <a:lstStyle/>
            <a:p>
              <a:pPr defTabSz="456915">
                <a:defRPr/>
              </a:pPr>
              <a:endParaRPr lang="es-ES" sz="2899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egular" charset="0"/>
                <a:cs typeface="Arial Regular" charset="0"/>
                <a:sym typeface="Gill Sans" charset="0"/>
              </a:endParaRPr>
            </a:p>
          </p:txBody>
        </p:sp>
        <p:grpSp>
          <p:nvGrpSpPr>
            <p:cNvPr id="27" name="Group 26"/>
            <p:cNvGrpSpPr>
              <a:grpSpLocks noChangeAspect="1"/>
            </p:cNvGrpSpPr>
            <p:nvPr/>
          </p:nvGrpSpPr>
          <p:grpSpPr bwMode="auto">
            <a:xfrm>
              <a:off x="10379071" y="1906442"/>
              <a:ext cx="542772" cy="711127"/>
              <a:chOff x="4576763" y="2300287"/>
              <a:chExt cx="276225" cy="361950"/>
            </a:xfrm>
            <a:solidFill>
              <a:schemeClr val="bg1"/>
            </a:solidFill>
          </p:grpSpPr>
          <p:sp>
            <p:nvSpPr>
              <p:cNvPr id="28" name="Freeform 27"/>
              <p:cNvSpPr>
                <a:spLocks noChangeArrowheads="1"/>
              </p:cNvSpPr>
              <p:nvPr/>
            </p:nvSpPr>
            <p:spPr bwMode="auto">
              <a:xfrm>
                <a:off x="4576763" y="2541587"/>
                <a:ext cx="120650" cy="120650"/>
              </a:xfrm>
              <a:custGeom>
                <a:avLst/>
                <a:gdLst>
                  <a:gd name="T0" fmla="*/ 92 w 336"/>
                  <a:gd name="T1" fmla="*/ 0 h 336"/>
                  <a:gd name="T2" fmla="*/ 0 w 336"/>
                  <a:gd name="T3" fmla="*/ 243 h 336"/>
                  <a:gd name="T4" fmla="*/ 159 w 336"/>
                  <a:gd name="T5" fmla="*/ 193 h 336"/>
                  <a:gd name="T6" fmla="*/ 251 w 336"/>
                  <a:gd name="T7" fmla="*/ 335 h 336"/>
                  <a:gd name="T8" fmla="*/ 335 w 336"/>
                  <a:gd name="T9" fmla="*/ 84 h 336"/>
                  <a:gd name="T10" fmla="*/ 251 w 336"/>
                  <a:gd name="T11" fmla="*/ 9 h 336"/>
                  <a:gd name="T12" fmla="*/ 92 w 336"/>
                  <a:gd name="T13" fmla="*/ 0 h 336"/>
                  <a:gd name="T14" fmla="*/ 92 w 336"/>
                  <a:gd name="T15" fmla="*/ 0 h 336"/>
                  <a:gd name="T16" fmla="*/ 92 w 336"/>
                  <a:gd name="T1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6" h="336">
                    <a:moveTo>
                      <a:pt x="92" y="0"/>
                    </a:moveTo>
                    <a:lnTo>
                      <a:pt x="0" y="243"/>
                    </a:lnTo>
                    <a:lnTo>
                      <a:pt x="159" y="193"/>
                    </a:lnTo>
                    <a:lnTo>
                      <a:pt x="251" y="335"/>
                    </a:lnTo>
                    <a:lnTo>
                      <a:pt x="335" y="84"/>
                    </a:lnTo>
                    <a:lnTo>
                      <a:pt x="251" y="9"/>
                    </a:lnTo>
                    <a:lnTo>
                      <a:pt x="92" y="0"/>
                    </a:lnTo>
                    <a:close/>
                    <a:moveTo>
                      <a:pt x="92" y="0"/>
                    </a:moveTo>
                    <a:lnTo>
                      <a:pt x="92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29" name="Freeform 28"/>
              <p:cNvSpPr>
                <a:spLocks noChangeArrowheads="1"/>
              </p:cNvSpPr>
              <p:nvPr/>
            </p:nvSpPr>
            <p:spPr bwMode="auto">
              <a:xfrm>
                <a:off x="4576763" y="2541587"/>
                <a:ext cx="120650" cy="120650"/>
              </a:xfrm>
              <a:custGeom>
                <a:avLst/>
                <a:gdLst>
                  <a:gd name="T0" fmla="*/ 92 w 336"/>
                  <a:gd name="T1" fmla="*/ 0 h 336"/>
                  <a:gd name="T2" fmla="*/ 0 w 336"/>
                  <a:gd name="T3" fmla="*/ 243 h 336"/>
                  <a:gd name="T4" fmla="*/ 159 w 336"/>
                  <a:gd name="T5" fmla="*/ 193 h 336"/>
                  <a:gd name="T6" fmla="*/ 251 w 336"/>
                  <a:gd name="T7" fmla="*/ 335 h 336"/>
                  <a:gd name="T8" fmla="*/ 335 w 336"/>
                  <a:gd name="T9" fmla="*/ 84 h 336"/>
                  <a:gd name="T10" fmla="*/ 251 w 336"/>
                  <a:gd name="T11" fmla="*/ 9 h 336"/>
                  <a:gd name="T12" fmla="*/ 92 w 336"/>
                  <a:gd name="T13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6" h="336">
                    <a:moveTo>
                      <a:pt x="92" y="0"/>
                    </a:moveTo>
                    <a:lnTo>
                      <a:pt x="0" y="243"/>
                    </a:lnTo>
                    <a:lnTo>
                      <a:pt x="159" y="193"/>
                    </a:lnTo>
                    <a:lnTo>
                      <a:pt x="251" y="335"/>
                    </a:lnTo>
                    <a:lnTo>
                      <a:pt x="335" y="84"/>
                    </a:lnTo>
                    <a:lnTo>
                      <a:pt x="251" y="9"/>
                    </a:lnTo>
                    <a:lnTo>
                      <a:pt x="92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30" name="Freeform 29"/>
              <p:cNvSpPr>
                <a:spLocks noChangeArrowheads="1"/>
              </p:cNvSpPr>
              <p:nvPr/>
            </p:nvSpPr>
            <p:spPr bwMode="auto">
              <a:xfrm>
                <a:off x="4610100" y="2541587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31" name="Freeform 30"/>
              <p:cNvSpPr>
                <a:spLocks noChangeArrowheads="1"/>
              </p:cNvSpPr>
              <p:nvPr/>
            </p:nvSpPr>
            <p:spPr bwMode="auto">
              <a:xfrm>
                <a:off x="4732338" y="2541587"/>
                <a:ext cx="120650" cy="120650"/>
              </a:xfrm>
              <a:custGeom>
                <a:avLst/>
                <a:gdLst>
                  <a:gd name="T0" fmla="*/ 251 w 336"/>
                  <a:gd name="T1" fmla="*/ 0 h 336"/>
                  <a:gd name="T2" fmla="*/ 84 w 336"/>
                  <a:gd name="T3" fmla="*/ 9 h 336"/>
                  <a:gd name="T4" fmla="*/ 0 w 336"/>
                  <a:gd name="T5" fmla="*/ 84 h 336"/>
                  <a:gd name="T6" fmla="*/ 92 w 336"/>
                  <a:gd name="T7" fmla="*/ 335 h 336"/>
                  <a:gd name="T8" fmla="*/ 176 w 336"/>
                  <a:gd name="T9" fmla="*/ 193 h 336"/>
                  <a:gd name="T10" fmla="*/ 335 w 336"/>
                  <a:gd name="T11" fmla="*/ 243 h 336"/>
                  <a:gd name="T12" fmla="*/ 251 w 336"/>
                  <a:gd name="T13" fmla="*/ 0 h 336"/>
                  <a:gd name="T14" fmla="*/ 251 w 336"/>
                  <a:gd name="T15" fmla="*/ 0 h 336"/>
                  <a:gd name="T16" fmla="*/ 251 w 336"/>
                  <a:gd name="T1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6" h="336">
                    <a:moveTo>
                      <a:pt x="251" y="0"/>
                    </a:moveTo>
                    <a:lnTo>
                      <a:pt x="84" y="9"/>
                    </a:lnTo>
                    <a:lnTo>
                      <a:pt x="0" y="84"/>
                    </a:lnTo>
                    <a:lnTo>
                      <a:pt x="92" y="335"/>
                    </a:lnTo>
                    <a:lnTo>
                      <a:pt x="176" y="193"/>
                    </a:lnTo>
                    <a:lnTo>
                      <a:pt x="335" y="243"/>
                    </a:lnTo>
                    <a:lnTo>
                      <a:pt x="251" y="0"/>
                    </a:lnTo>
                    <a:close/>
                    <a:moveTo>
                      <a:pt x="251" y="0"/>
                    </a:moveTo>
                    <a:lnTo>
                      <a:pt x="251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32" name="Freeform 31"/>
              <p:cNvSpPr>
                <a:spLocks noChangeArrowheads="1"/>
              </p:cNvSpPr>
              <p:nvPr/>
            </p:nvSpPr>
            <p:spPr bwMode="auto">
              <a:xfrm>
                <a:off x="4732338" y="2541587"/>
                <a:ext cx="120650" cy="120650"/>
              </a:xfrm>
              <a:custGeom>
                <a:avLst/>
                <a:gdLst>
                  <a:gd name="T0" fmla="*/ 251 w 336"/>
                  <a:gd name="T1" fmla="*/ 0 h 336"/>
                  <a:gd name="T2" fmla="*/ 84 w 336"/>
                  <a:gd name="T3" fmla="*/ 9 h 336"/>
                  <a:gd name="T4" fmla="*/ 0 w 336"/>
                  <a:gd name="T5" fmla="*/ 84 h 336"/>
                  <a:gd name="T6" fmla="*/ 92 w 336"/>
                  <a:gd name="T7" fmla="*/ 335 h 336"/>
                  <a:gd name="T8" fmla="*/ 176 w 336"/>
                  <a:gd name="T9" fmla="*/ 193 h 336"/>
                  <a:gd name="T10" fmla="*/ 335 w 336"/>
                  <a:gd name="T11" fmla="*/ 243 h 336"/>
                  <a:gd name="T12" fmla="*/ 251 w 336"/>
                  <a:gd name="T13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6" h="336">
                    <a:moveTo>
                      <a:pt x="251" y="0"/>
                    </a:moveTo>
                    <a:lnTo>
                      <a:pt x="84" y="9"/>
                    </a:lnTo>
                    <a:lnTo>
                      <a:pt x="0" y="84"/>
                    </a:lnTo>
                    <a:lnTo>
                      <a:pt x="92" y="335"/>
                    </a:lnTo>
                    <a:lnTo>
                      <a:pt x="176" y="193"/>
                    </a:lnTo>
                    <a:lnTo>
                      <a:pt x="335" y="243"/>
                    </a:lnTo>
                    <a:lnTo>
                      <a:pt x="25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33" name="Freeform 32"/>
              <p:cNvSpPr>
                <a:spLocks noChangeArrowheads="1"/>
              </p:cNvSpPr>
              <p:nvPr/>
            </p:nvSpPr>
            <p:spPr bwMode="auto">
              <a:xfrm>
                <a:off x="4822825" y="2541587"/>
                <a:ext cx="1588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34" name="Freeform 33"/>
              <p:cNvSpPr>
                <a:spLocks noChangeArrowheads="1"/>
              </p:cNvSpPr>
              <p:nvPr/>
            </p:nvSpPr>
            <p:spPr bwMode="auto">
              <a:xfrm>
                <a:off x="4586288" y="2300287"/>
                <a:ext cx="261937" cy="258762"/>
              </a:xfrm>
              <a:custGeom>
                <a:avLst/>
                <a:gdLst>
                  <a:gd name="T0" fmla="*/ 618 w 728"/>
                  <a:gd name="T1" fmla="*/ 619 h 720"/>
                  <a:gd name="T2" fmla="*/ 627 w 728"/>
                  <a:gd name="T3" fmla="*/ 469 h 720"/>
                  <a:gd name="T4" fmla="*/ 727 w 728"/>
                  <a:gd name="T5" fmla="*/ 360 h 720"/>
                  <a:gd name="T6" fmla="*/ 627 w 728"/>
                  <a:gd name="T7" fmla="*/ 251 h 720"/>
                  <a:gd name="T8" fmla="*/ 618 w 728"/>
                  <a:gd name="T9" fmla="*/ 101 h 720"/>
                  <a:gd name="T10" fmla="*/ 468 w 728"/>
                  <a:gd name="T11" fmla="*/ 92 h 720"/>
                  <a:gd name="T12" fmla="*/ 359 w 728"/>
                  <a:gd name="T13" fmla="*/ 0 h 720"/>
                  <a:gd name="T14" fmla="*/ 250 w 728"/>
                  <a:gd name="T15" fmla="*/ 92 h 720"/>
                  <a:gd name="T16" fmla="*/ 100 w 728"/>
                  <a:gd name="T17" fmla="*/ 101 h 720"/>
                  <a:gd name="T18" fmla="*/ 92 w 728"/>
                  <a:gd name="T19" fmla="*/ 251 h 720"/>
                  <a:gd name="T20" fmla="*/ 0 w 728"/>
                  <a:gd name="T21" fmla="*/ 360 h 720"/>
                  <a:gd name="T22" fmla="*/ 92 w 728"/>
                  <a:gd name="T23" fmla="*/ 469 h 720"/>
                  <a:gd name="T24" fmla="*/ 100 w 728"/>
                  <a:gd name="T25" fmla="*/ 619 h 720"/>
                  <a:gd name="T26" fmla="*/ 250 w 728"/>
                  <a:gd name="T27" fmla="*/ 628 h 720"/>
                  <a:gd name="T28" fmla="*/ 359 w 728"/>
                  <a:gd name="T29" fmla="*/ 719 h 720"/>
                  <a:gd name="T30" fmla="*/ 468 w 728"/>
                  <a:gd name="T31" fmla="*/ 628 h 720"/>
                  <a:gd name="T32" fmla="*/ 618 w 728"/>
                  <a:gd name="T33" fmla="*/ 619 h 720"/>
                  <a:gd name="T34" fmla="*/ 359 w 728"/>
                  <a:gd name="T35" fmla="*/ 561 h 720"/>
                  <a:gd name="T36" fmla="*/ 159 w 728"/>
                  <a:gd name="T37" fmla="*/ 360 h 720"/>
                  <a:gd name="T38" fmla="*/ 359 w 728"/>
                  <a:gd name="T39" fmla="*/ 159 h 720"/>
                  <a:gd name="T40" fmla="*/ 560 w 728"/>
                  <a:gd name="T41" fmla="*/ 360 h 720"/>
                  <a:gd name="T42" fmla="*/ 359 w 728"/>
                  <a:gd name="T43" fmla="*/ 561 h 720"/>
                  <a:gd name="T44" fmla="*/ 359 w 728"/>
                  <a:gd name="T45" fmla="*/ 561 h 720"/>
                  <a:gd name="T46" fmla="*/ 359 w 728"/>
                  <a:gd name="T47" fmla="*/ 561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28" h="720">
                    <a:moveTo>
                      <a:pt x="618" y="619"/>
                    </a:moveTo>
                    <a:cubicBezTo>
                      <a:pt x="627" y="469"/>
                      <a:pt x="627" y="469"/>
                      <a:pt x="627" y="469"/>
                    </a:cubicBezTo>
                    <a:cubicBezTo>
                      <a:pt x="727" y="360"/>
                      <a:pt x="727" y="360"/>
                      <a:pt x="727" y="360"/>
                    </a:cubicBezTo>
                    <a:cubicBezTo>
                      <a:pt x="627" y="251"/>
                      <a:pt x="627" y="251"/>
                      <a:pt x="627" y="251"/>
                    </a:cubicBezTo>
                    <a:cubicBezTo>
                      <a:pt x="618" y="101"/>
                      <a:pt x="618" y="101"/>
                      <a:pt x="618" y="101"/>
                    </a:cubicBezTo>
                    <a:cubicBezTo>
                      <a:pt x="468" y="92"/>
                      <a:pt x="468" y="92"/>
                      <a:pt x="468" y="92"/>
                    </a:cubicBezTo>
                    <a:cubicBezTo>
                      <a:pt x="359" y="0"/>
                      <a:pt x="359" y="0"/>
                      <a:pt x="359" y="0"/>
                    </a:cubicBezTo>
                    <a:cubicBezTo>
                      <a:pt x="250" y="92"/>
                      <a:pt x="250" y="92"/>
                      <a:pt x="250" y="92"/>
                    </a:cubicBezTo>
                    <a:cubicBezTo>
                      <a:pt x="100" y="101"/>
                      <a:pt x="100" y="101"/>
                      <a:pt x="100" y="101"/>
                    </a:cubicBezTo>
                    <a:cubicBezTo>
                      <a:pt x="92" y="251"/>
                      <a:pt x="92" y="251"/>
                      <a:pt x="92" y="251"/>
                    </a:cubicBezTo>
                    <a:cubicBezTo>
                      <a:pt x="0" y="360"/>
                      <a:pt x="0" y="360"/>
                      <a:pt x="0" y="360"/>
                    </a:cubicBezTo>
                    <a:cubicBezTo>
                      <a:pt x="92" y="469"/>
                      <a:pt x="92" y="469"/>
                      <a:pt x="92" y="469"/>
                    </a:cubicBezTo>
                    <a:cubicBezTo>
                      <a:pt x="100" y="619"/>
                      <a:pt x="100" y="619"/>
                      <a:pt x="100" y="619"/>
                    </a:cubicBezTo>
                    <a:cubicBezTo>
                      <a:pt x="250" y="628"/>
                      <a:pt x="250" y="628"/>
                      <a:pt x="250" y="628"/>
                    </a:cubicBezTo>
                    <a:cubicBezTo>
                      <a:pt x="359" y="719"/>
                      <a:pt x="359" y="719"/>
                      <a:pt x="359" y="719"/>
                    </a:cubicBezTo>
                    <a:cubicBezTo>
                      <a:pt x="468" y="628"/>
                      <a:pt x="468" y="628"/>
                      <a:pt x="468" y="628"/>
                    </a:cubicBezTo>
                    <a:lnTo>
                      <a:pt x="618" y="619"/>
                    </a:lnTo>
                    <a:close/>
                    <a:moveTo>
                      <a:pt x="359" y="561"/>
                    </a:moveTo>
                    <a:cubicBezTo>
                      <a:pt x="250" y="561"/>
                      <a:pt x="159" y="469"/>
                      <a:pt x="159" y="360"/>
                    </a:cubicBezTo>
                    <a:cubicBezTo>
                      <a:pt x="159" y="243"/>
                      <a:pt x="250" y="159"/>
                      <a:pt x="359" y="159"/>
                    </a:cubicBezTo>
                    <a:cubicBezTo>
                      <a:pt x="468" y="159"/>
                      <a:pt x="560" y="243"/>
                      <a:pt x="560" y="360"/>
                    </a:cubicBezTo>
                    <a:cubicBezTo>
                      <a:pt x="560" y="469"/>
                      <a:pt x="468" y="561"/>
                      <a:pt x="359" y="561"/>
                    </a:cubicBezTo>
                    <a:close/>
                    <a:moveTo>
                      <a:pt x="359" y="561"/>
                    </a:moveTo>
                    <a:lnTo>
                      <a:pt x="359" y="56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35" name="Freeform 34"/>
              <p:cNvSpPr>
                <a:spLocks noChangeArrowheads="1"/>
              </p:cNvSpPr>
              <p:nvPr/>
            </p:nvSpPr>
            <p:spPr bwMode="auto">
              <a:xfrm>
                <a:off x="4691063" y="2387599"/>
                <a:ext cx="36512" cy="80963"/>
              </a:xfrm>
              <a:custGeom>
                <a:avLst/>
                <a:gdLst>
                  <a:gd name="T0" fmla="*/ 0 w 102"/>
                  <a:gd name="T1" fmla="*/ 33 h 227"/>
                  <a:gd name="T2" fmla="*/ 9 w 102"/>
                  <a:gd name="T3" fmla="*/ 67 h 227"/>
                  <a:gd name="T4" fmla="*/ 50 w 102"/>
                  <a:gd name="T5" fmla="*/ 50 h 227"/>
                  <a:gd name="T6" fmla="*/ 50 w 102"/>
                  <a:gd name="T7" fmla="*/ 226 h 227"/>
                  <a:gd name="T8" fmla="*/ 101 w 102"/>
                  <a:gd name="T9" fmla="*/ 226 h 227"/>
                  <a:gd name="T10" fmla="*/ 101 w 102"/>
                  <a:gd name="T11" fmla="*/ 0 h 227"/>
                  <a:gd name="T12" fmla="*/ 59 w 102"/>
                  <a:gd name="T13" fmla="*/ 0 h 227"/>
                  <a:gd name="T14" fmla="*/ 0 w 102"/>
                  <a:gd name="T15" fmla="*/ 33 h 227"/>
                  <a:gd name="T16" fmla="*/ 0 w 102"/>
                  <a:gd name="T17" fmla="*/ 33 h 227"/>
                  <a:gd name="T18" fmla="*/ 0 w 102"/>
                  <a:gd name="T19" fmla="*/ 3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227">
                    <a:moveTo>
                      <a:pt x="0" y="33"/>
                    </a:moveTo>
                    <a:lnTo>
                      <a:pt x="9" y="67"/>
                    </a:lnTo>
                    <a:lnTo>
                      <a:pt x="50" y="50"/>
                    </a:lnTo>
                    <a:lnTo>
                      <a:pt x="50" y="226"/>
                    </a:lnTo>
                    <a:lnTo>
                      <a:pt x="101" y="226"/>
                    </a:lnTo>
                    <a:lnTo>
                      <a:pt x="101" y="0"/>
                    </a:lnTo>
                    <a:lnTo>
                      <a:pt x="59" y="0"/>
                    </a:lnTo>
                    <a:lnTo>
                      <a:pt x="0" y="33"/>
                    </a:lnTo>
                    <a:close/>
                    <a:moveTo>
                      <a:pt x="0" y="33"/>
                    </a:moveTo>
                    <a:lnTo>
                      <a:pt x="0" y="3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36" name="Freeform 35"/>
              <p:cNvSpPr>
                <a:spLocks noChangeArrowheads="1"/>
              </p:cNvSpPr>
              <p:nvPr/>
            </p:nvSpPr>
            <p:spPr bwMode="auto">
              <a:xfrm>
                <a:off x="4691063" y="2387599"/>
                <a:ext cx="36512" cy="80963"/>
              </a:xfrm>
              <a:custGeom>
                <a:avLst/>
                <a:gdLst>
                  <a:gd name="T0" fmla="*/ 0 w 102"/>
                  <a:gd name="T1" fmla="*/ 33 h 227"/>
                  <a:gd name="T2" fmla="*/ 9 w 102"/>
                  <a:gd name="T3" fmla="*/ 67 h 227"/>
                  <a:gd name="T4" fmla="*/ 50 w 102"/>
                  <a:gd name="T5" fmla="*/ 50 h 227"/>
                  <a:gd name="T6" fmla="*/ 50 w 102"/>
                  <a:gd name="T7" fmla="*/ 50 h 227"/>
                  <a:gd name="T8" fmla="*/ 50 w 102"/>
                  <a:gd name="T9" fmla="*/ 226 h 227"/>
                  <a:gd name="T10" fmla="*/ 101 w 102"/>
                  <a:gd name="T11" fmla="*/ 226 h 227"/>
                  <a:gd name="T12" fmla="*/ 101 w 102"/>
                  <a:gd name="T13" fmla="*/ 0 h 227"/>
                  <a:gd name="T14" fmla="*/ 59 w 102"/>
                  <a:gd name="T15" fmla="*/ 0 h 227"/>
                  <a:gd name="T16" fmla="*/ 0 w 102"/>
                  <a:gd name="T17" fmla="*/ 3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227">
                    <a:moveTo>
                      <a:pt x="0" y="33"/>
                    </a:moveTo>
                    <a:lnTo>
                      <a:pt x="9" y="67"/>
                    </a:lnTo>
                    <a:lnTo>
                      <a:pt x="50" y="50"/>
                    </a:lnTo>
                    <a:lnTo>
                      <a:pt x="50" y="50"/>
                    </a:lnTo>
                    <a:lnTo>
                      <a:pt x="50" y="226"/>
                    </a:lnTo>
                    <a:lnTo>
                      <a:pt x="101" y="226"/>
                    </a:lnTo>
                    <a:lnTo>
                      <a:pt x="101" y="0"/>
                    </a:lnTo>
                    <a:lnTo>
                      <a:pt x="59" y="0"/>
                    </a:lnTo>
                    <a:lnTo>
                      <a:pt x="0" y="3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37" name="Freeform 36"/>
              <p:cNvSpPr>
                <a:spLocks noChangeArrowheads="1"/>
              </p:cNvSpPr>
              <p:nvPr/>
            </p:nvSpPr>
            <p:spPr bwMode="auto">
              <a:xfrm>
                <a:off x="4691063" y="2400299"/>
                <a:ext cx="1587" cy="158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157361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80630" y="1042938"/>
            <a:ext cx="5430741" cy="4772125"/>
            <a:chOff x="3064208" y="1499074"/>
            <a:chExt cx="5430741" cy="4772125"/>
          </a:xfrm>
        </p:grpSpPr>
        <p:sp>
          <p:nvSpPr>
            <p:cNvPr id="34" name="Up Arrow 33"/>
            <p:cNvSpPr/>
            <p:nvPr/>
          </p:nvSpPr>
          <p:spPr>
            <a:xfrm rot="1191236">
              <a:off x="5366150" y="2456048"/>
              <a:ext cx="419100" cy="2004290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180" name="Group 179"/>
            <p:cNvGrpSpPr>
              <a:grpSpLocks noChangeAspect="1"/>
            </p:cNvGrpSpPr>
            <p:nvPr/>
          </p:nvGrpSpPr>
          <p:grpSpPr>
            <a:xfrm>
              <a:off x="4715904" y="449112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1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2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3" name="Group 182"/>
            <p:cNvGrpSpPr>
              <a:grpSpLocks noChangeAspect="1"/>
            </p:cNvGrpSpPr>
            <p:nvPr/>
          </p:nvGrpSpPr>
          <p:grpSpPr>
            <a:xfrm>
              <a:off x="3189698" y="4344973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84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5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6" name="Group 185"/>
            <p:cNvGrpSpPr>
              <a:grpSpLocks noChangeAspect="1"/>
            </p:cNvGrpSpPr>
            <p:nvPr/>
          </p:nvGrpSpPr>
          <p:grpSpPr>
            <a:xfrm>
              <a:off x="3064208" y="223614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7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8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9" name="Group 188"/>
            <p:cNvGrpSpPr>
              <a:grpSpLocks noChangeAspect="1"/>
            </p:cNvGrpSpPr>
            <p:nvPr/>
          </p:nvGrpSpPr>
          <p:grpSpPr>
            <a:xfrm>
              <a:off x="4361851" y="1499074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0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1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2" name="Group 191"/>
            <p:cNvGrpSpPr>
              <a:grpSpLocks noChangeAspect="1"/>
            </p:cNvGrpSpPr>
            <p:nvPr/>
          </p:nvGrpSpPr>
          <p:grpSpPr>
            <a:xfrm>
              <a:off x="7920782" y="2860423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93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4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5" name="Group 194"/>
            <p:cNvGrpSpPr>
              <a:grpSpLocks noChangeAspect="1"/>
            </p:cNvGrpSpPr>
            <p:nvPr/>
          </p:nvGrpSpPr>
          <p:grpSpPr>
            <a:xfrm>
              <a:off x="6603463" y="4803496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6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7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sp>
          <p:nvSpPr>
            <p:cNvPr id="204" name="Up Arrow 203"/>
            <p:cNvSpPr/>
            <p:nvPr/>
          </p:nvSpPr>
          <p:spPr>
            <a:xfrm rot="16715420">
              <a:off x="5478604" y="1457115"/>
              <a:ext cx="419100" cy="4218999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205" name="Up Arrow 204"/>
            <p:cNvSpPr/>
            <p:nvPr/>
          </p:nvSpPr>
          <p:spPr>
            <a:xfrm rot="10241764">
              <a:off x="6342059" y="2547630"/>
              <a:ext cx="419100" cy="2173024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5902114" y="1504733"/>
              <a:ext cx="2037614" cy="938177"/>
              <a:chOff x="6214249" y="2136604"/>
              <a:chExt cx="2037614" cy="938177"/>
            </a:xfrm>
          </p:grpSpPr>
          <p:sp>
            <p:nvSpPr>
              <p:cNvPr id="179" name="Freeform 46"/>
              <p:cNvSpPr>
                <a:spLocks noChangeAspect="1" noChangeArrowheads="1"/>
              </p:cNvSpPr>
              <p:nvPr/>
            </p:nvSpPr>
            <p:spPr bwMode="auto">
              <a:xfrm>
                <a:off x="6214249" y="2213253"/>
                <a:ext cx="825730" cy="786415"/>
              </a:xfrm>
              <a:custGeom>
                <a:avLst/>
                <a:gdLst>
                  <a:gd name="T0" fmla="*/ 363 w 461"/>
                  <a:gd name="T1" fmla="*/ 336 h 443"/>
                  <a:gd name="T2" fmla="*/ 363 w 461"/>
                  <a:gd name="T3" fmla="*/ 336 h 443"/>
                  <a:gd name="T4" fmla="*/ 284 w 461"/>
                  <a:gd name="T5" fmla="*/ 248 h 443"/>
                  <a:gd name="T6" fmla="*/ 310 w 461"/>
                  <a:gd name="T7" fmla="*/ 195 h 443"/>
                  <a:gd name="T8" fmla="*/ 328 w 461"/>
                  <a:gd name="T9" fmla="*/ 151 h 443"/>
                  <a:gd name="T10" fmla="*/ 319 w 461"/>
                  <a:gd name="T11" fmla="*/ 132 h 443"/>
                  <a:gd name="T12" fmla="*/ 328 w 461"/>
                  <a:gd name="T13" fmla="*/ 88 h 443"/>
                  <a:gd name="T14" fmla="*/ 230 w 461"/>
                  <a:gd name="T15" fmla="*/ 0 h 443"/>
                  <a:gd name="T16" fmla="*/ 132 w 461"/>
                  <a:gd name="T17" fmla="*/ 88 h 443"/>
                  <a:gd name="T18" fmla="*/ 141 w 461"/>
                  <a:gd name="T19" fmla="*/ 132 h 443"/>
                  <a:gd name="T20" fmla="*/ 132 w 461"/>
                  <a:gd name="T21" fmla="*/ 151 h 443"/>
                  <a:gd name="T22" fmla="*/ 150 w 461"/>
                  <a:gd name="T23" fmla="*/ 195 h 443"/>
                  <a:gd name="T24" fmla="*/ 177 w 461"/>
                  <a:gd name="T25" fmla="*/ 248 h 443"/>
                  <a:gd name="T26" fmla="*/ 97 w 461"/>
                  <a:gd name="T27" fmla="*/ 336 h 443"/>
                  <a:gd name="T28" fmla="*/ 0 w 461"/>
                  <a:gd name="T29" fmla="*/ 398 h 443"/>
                  <a:gd name="T30" fmla="*/ 0 w 461"/>
                  <a:gd name="T31" fmla="*/ 442 h 443"/>
                  <a:gd name="T32" fmla="*/ 230 w 461"/>
                  <a:gd name="T33" fmla="*/ 442 h 443"/>
                  <a:gd name="T34" fmla="*/ 460 w 461"/>
                  <a:gd name="T35" fmla="*/ 442 h 443"/>
                  <a:gd name="T36" fmla="*/ 460 w 461"/>
                  <a:gd name="T37" fmla="*/ 398 h 443"/>
                  <a:gd name="T38" fmla="*/ 363 w 461"/>
                  <a:gd name="T39" fmla="*/ 33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1" h="443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970446" y="2136604"/>
                <a:ext cx="1281417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rPr>
                  <a:t>PO</a:t>
                </a:r>
                <a:endParaRPr lang="fr-FR" sz="4400" b="1" dirty="0">
                  <a:solidFill>
                    <a:srgbClr val="00B0F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  <p:sp>
          <p:nvSpPr>
            <p:cNvPr id="32" name="Up Arrow 31"/>
            <p:cNvSpPr/>
            <p:nvPr/>
          </p:nvSpPr>
          <p:spPr>
            <a:xfrm rot="5400000">
              <a:off x="5238569" y="183287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3" name="Up Arrow 32"/>
            <p:cNvSpPr/>
            <p:nvPr/>
          </p:nvSpPr>
          <p:spPr>
            <a:xfrm rot="1567262">
              <a:off x="3910290" y="2833340"/>
              <a:ext cx="419100" cy="161026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 rot="8091993">
              <a:off x="4064154" y="3134496"/>
              <a:ext cx="419100" cy="1544809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6" name="Up Arrow 35"/>
            <p:cNvSpPr/>
            <p:nvPr/>
          </p:nvSpPr>
          <p:spPr>
            <a:xfrm rot="10800000">
              <a:off x="3157510" y="3767966"/>
              <a:ext cx="419100" cy="468347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7" name="Up Arrow 36"/>
            <p:cNvSpPr/>
            <p:nvPr/>
          </p:nvSpPr>
          <p:spPr>
            <a:xfrm rot="18551402">
              <a:off x="7426815" y="2318072"/>
              <a:ext cx="419100" cy="700997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8" name="Up Arrow 37"/>
            <p:cNvSpPr/>
            <p:nvPr/>
          </p:nvSpPr>
          <p:spPr>
            <a:xfrm rot="17454262">
              <a:off x="5703232" y="4709696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9" name="Up Arrow 38"/>
            <p:cNvSpPr/>
            <p:nvPr/>
          </p:nvSpPr>
          <p:spPr>
            <a:xfrm rot="1567262">
              <a:off x="7514454" y="440143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25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80630" y="1042938"/>
            <a:ext cx="5430741" cy="4772125"/>
            <a:chOff x="3064208" y="1499074"/>
            <a:chExt cx="5430741" cy="4772125"/>
          </a:xfrm>
        </p:grpSpPr>
        <p:sp>
          <p:nvSpPr>
            <p:cNvPr id="34" name="Up Arrow 33"/>
            <p:cNvSpPr/>
            <p:nvPr/>
          </p:nvSpPr>
          <p:spPr>
            <a:xfrm rot="1191236">
              <a:off x="5366150" y="2456048"/>
              <a:ext cx="419100" cy="2004290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180" name="Group 179"/>
            <p:cNvGrpSpPr>
              <a:grpSpLocks noChangeAspect="1"/>
            </p:cNvGrpSpPr>
            <p:nvPr/>
          </p:nvGrpSpPr>
          <p:grpSpPr>
            <a:xfrm>
              <a:off x="4715904" y="449112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1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2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3" name="Group 182"/>
            <p:cNvGrpSpPr>
              <a:grpSpLocks noChangeAspect="1"/>
            </p:cNvGrpSpPr>
            <p:nvPr/>
          </p:nvGrpSpPr>
          <p:grpSpPr>
            <a:xfrm>
              <a:off x="3189698" y="4344973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84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5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6" name="Group 185"/>
            <p:cNvGrpSpPr>
              <a:grpSpLocks noChangeAspect="1"/>
            </p:cNvGrpSpPr>
            <p:nvPr/>
          </p:nvGrpSpPr>
          <p:grpSpPr>
            <a:xfrm>
              <a:off x="3064208" y="223614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7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8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9" name="Group 188"/>
            <p:cNvGrpSpPr>
              <a:grpSpLocks noChangeAspect="1"/>
            </p:cNvGrpSpPr>
            <p:nvPr/>
          </p:nvGrpSpPr>
          <p:grpSpPr>
            <a:xfrm>
              <a:off x="4361851" y="1499074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0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1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2" name="Group 191"/>
            <p:cNvGrpSpPr>
              <a:grpSpLocks noChangeAspect="1"/>
            </p:cNvGrpSpPr>
            <p:nvPr/>
          </p:nvGrpSpPr>
          <p:grpSpPr>
            <a:xfrm>
              <a:off x="7920782" y="2860423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93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4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5" name="Group 194"/>
            <p:cNvGrpSpPr>
              <a:grpSpLocks noChangeAspect="1"/>
            </p:cNvGrpSpPr>
            <p:nvPr/>
          </p:nvGrpSpPr>
          <p:grpSpPr>
            <a:xfrm>
              <a:off x="6603463" y="4803496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6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7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sp>
          <p:nvSpPr>
            <p:cNvPr id="205" name="Up Arrow 204"/>
            <p:cNvSpPr/>
            <p:nvPr/>
          </p:nvSpPr>
          <p:spPr>
            <a:xfrm rot="10241764">
              <a:off x="6342059" y="2547630"/>
              <a:ext cx="419100" cy="2173024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5902114" y="1504733"/>
              <a:ext cx="2037614" cy="938177"/>
              <a:chOff x="6214249" y="2136604"/>
              <a:chExt cx="2037614" cy="938177"/>
            </a:xfrm>
          </p:grpSpPr>
          <p:sp>
            <p:nvSpPr>
              <p:cNvPr id="179" name="Freeform 46"/>
              <p:cNvSpPr>
                <a:spLocks noChangeAspect="1" noChangeArrowheads="1"/>
              </p:cNvSpPr>
              <p:nvPr/>
            </p:nvSpPr>
            <p:spPr bwMode="auto">
              <a:xfrm>
                <a:off x="6214249" y="2213253"/>
                <a:ext cx="825730" cy="786415"/>
              </a:xfrm>
              <a:custGeom>
                <a:avLst/>
                <a:gdLst>
                  <a:gd name="T0" fmla="*/ 363 w 461"/>
                  <a:gd name="T1" fmla="*/ 336 h 443"/>
                  <a:gd name="T2" fmla="*/ 363 w 461"/>
                  <a:gd name="T3" fmla="*/ 336 h 443"/>
                  <a:gd name="T4" fmla="*/ 284 w 461"/>
                  <a:gd name="T5" fmla="*/ 248 h 443"/>
                  <a:gd name="T6" fmla="*/ 310 w 461"/>
                  <a:gd name="T7" fmla="*/ 195 h 443"/>
                  <a:gd name="T8" fmla="*/ 328 w 461"/>
                  <a:gd name="T9" fmla="*/ 151 h 443"/>
                  <a:gd name="T10" fmla="*/ 319 w 461"/>
                  <a:gd name="T11" fmla="*/ 132 h 443"/>
                  <a:gd name="T12" fmla="*/ 328 w 461"/>
                  <a:gd name="T13" fmla="*/ 88 h 443"/>
                  <a:gd name="T14" fmla="*/ 230 w 461"/>
                  <a:gd name="T15" fmla="*/ 0 h 443"/>
                  <a:gd name="T16" fmla="*/ 132 w 461"/>
                  <a:gd name="T17" fmla="*/ 88 h 443"/>
                  <a:gd name="T18" fmla="*/ 141 w 461"/>
                  <a:gd name="T19" fmla="*/ 132 h 443"/>
                  <a:gd name="T20" fmla="*/ 132 w 461"/>
                  <a:gd name="T21" fmla="*/ 151 h 443"/>
                  <a:gd name="T22" fmla="*/ 150 w 461"/>
                  <a:gd name="T23" fmla="*/ 195 h 443"/>
                  <a:gd name="T24" fmla="*/ 177 w 461"/>
                  <a:gd name="T25" fmla="*/ 248 h 443"/>
                  <a:gd name="T26" fmla="*/ 97 w 461"/>
                  <a:gd name="T27" fmla="*/ 336 h 443"/>
                  <a:gd name="T28" fmla="*/ 0 w 461"/>
                  <a:gd name="T29" fmla="*/ 398 h 443"/>
                  <a:gd name="T30" fmla="*/ 0 w 461"/>
                  <a:gd name="T31" fmla="*/ 442 h 443"/>
                  <a:gd name="T32" fmla="*/ 230 w 461"/>
                  <a:gd name="T33" fmla="*/ 442 h 443"/>
                  <a:gd name="T34" fmla="*/ 460 w 461"/>
                  <a:gd name="T35" fmla="*/ 442 h 443"/>
                  <a:gd name="T36" fmla="*/ 460 w 461"/>
                  <a:gd name="T37" fmla="*/ 398 h 443"/>
                  <a:gd name="T38" fmla="*/ 363 w 461"/>
                  <a:gd name="T39" fmla="*/ 33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1" h="443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970446" y="2136604"/>
                <a:ext cx="1281417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rPr>
                  <a:t>PO</a:t>
                </a:r>
                <a:endParaRPr lang="fr-FR" sz="4400" b="1" dirty="0">
                  <a:solidFill>
                    <a:srgbClr val="00B0F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  <p:sp>
          <p:nvSpPr>
            <p:cNvPr id="32" name="Up Arrow 31"/>
            <p:cNvSpPr/>
            <p:nvPr/>
          </p:nvSpPr>
          <p:spPr>
            <a:xfrm rot="5400000">
              <a:off x="5238569" y="183287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3" name="Up Arrow 32"/>
            <p:cNvSpPr/>
            <p:nvPr/>
          </p:nvSpPr>
          <p:spPr>
            <a:xfrm rot="1567262">
              <a:off x="3910290" y="2833340"/>
              <a:ext cx="419100" cy="161026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6" name="Up Arrow 35"/>
            <p:cNvSpPr/>
            <p:nvPr/>
          </p:nvSpPr>
          <p:spPr>
            <a:xfrm rot="10800000">
              <a:off x="3157510" y="3767966"/>
              <a:ext cx="419100" cy="468347"/>
            </a:xfrm>
            <a:prstGeom prst="up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7" name="Up Arrow 36"/>
            <p:cNvSpPr/>
            <p:nvPr/>
          </p:nvSpPr>
          <p:spPr>
            <a:xfrm rot="18551402">
              <a:off x="7426815" y="2318072"/>
              <a:ext cx="419100" cy="700997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8" name="Up Arrow 37"/>
            <p:cNvSpPr/>
            <p:nvPr/>
          </p:nvSpPr>
          <p:spPr>
            <a:xfrm rot="17454262">
              <a:off x="5703232" y="4709696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9" name="Up Arrow 38"/>
            <p:cNvSpPr/>
            <p:nvPr/>
          </p:nvSpPr>
          <p:spPr>
            <a:xfrm rot="1567262">
              <a:off x="7514454" y="440143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07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80630" y="1042938"/>
            <a:ext cx="5430741" cy="4772125"/>
            <a:chOff x="3064208" y="1499074"/>
            <a:chExt cx="5430741" cy="4772125"/>
          </a:xfrm>
        </p:grpSpPr>
        <p:sp>
          <p:nvSpPr>
            <p:cNvPr id="34" name="Up Arrow 33"/>
            <p:cNvSpPr/>
            <p:nvPr/>
          </p:nvSpPr>
          <p:spPr>
            <a:xfrm rot="1191236">
              <a:off x="5366150" y="2456048"/>
              <a:ext cx="419100" cy="2004290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180" name="Group 179"/>
            <p:cNvGrpSpPr>
              <a:grpSpLocks noChangeAspect="1"/>
            </p:cNvGrpSpPr>
            <p:nvPr/>
          </p:nvGrpSpPr>
          <p:grpSpPr>
            <a:xfrm>
              <a:off x="4715904" y="449112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1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2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3" name="Group 182"/>
            <p:cNvGrpSpPr>
              <a:grpSpLocks noChangeAspect="1"/>
            </p:cNvGrpSpPr>
            <p:nvPr/>
          </p:nvGrpSpPr>
          <p:grpSpPr>
            <a:xfrm>
              <a:off x="3189698" y="4344973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84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5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6" name="Group 185"/>
            <p:cNvGrpSpPr>
              <a:grpSpLocks noChangeAspect="1"/>
            </p:cNvGrpSpPr>
            <p:nvPr/>
          </p:nvGrpSpPr>
          <p:grpSpPr>
            <a:xfrm>
              <a:off x="3064208" y="223614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7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8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9" name="Group 188"/>
            <p:cNvGrpSpPr>
              <a:grpSpLocks noChangeAspect="1"/>
            </p:cNvGrpSpPr>
            <p:nvPr/>
          </p:nvGrpSpPr>
          <p:grpSpPr>
            <a:xfrm>
              <a:off x="4361851" y="1499074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0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1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2" name="Group 191"/>
            <p:cNvGrpSpPr>
              <a:grpSpLocks noChangeAspect="1"/>
            </p:cNvGrpSpPr>
            <p:nvPr/>
          </p:nvGrpSpPr>
          <p:grpSpPr>
            <a:xfrm>
              <a:off x="7920782" y="2860423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93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4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5" name="Group 194"/>
            <p:cNvGrpSpPr>
              <a:grpSpLocks noChangeAspect="1"/>
            </p:cNvGrpSpPr>
            <p:nvPr/>
          </p:nvGrpSpPr>
          <p:grpSpPr>
            <a:xfrm>
              <a:off x="6603463" y="4803496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6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7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sp>
          <p:nvSpPr>
            <p:cNvPr id="205" name="Up Arrow 204"/>
            <p:cNvSpPr/>
            <p:nvPr/>
          </p:nvSpPr>
          <p:spPr>
            <a:xfrm rot="10241764">
              <a:off x="6342059" y="2547630"/>
              <a:ext cx="419100" cy="2173024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5902114" y="1504733"/>
              <a:ext cx="2037614" cy="938177"/>
              <a:chOff x="6214249" y="2136604"/>
              <a:chExt cx="2037614" cy="938177"/>
            </a:xfrm>
          </p:grpSpPr>
          <p:sp>
            <p:nvSpPr>
              <p:cNvPr id="179" name="Freeform 46"/>
              <p:cNvSpPr>
                <a:spLocks noChangeAspect="1" noChangeArrowheads="1"/>
              </p:cNvSpPr>
              <p:nvPr/>
            </p:nvSpPr>
            <p:spPr bwMode="auto">
              <a:xfrm>
                <a:off x="6214249" y="2213253"/>
                <a:ext cx="825730" cy="786415"/>
              </a:xfrm>
              <a:custGeom>
                <a:avLst/>
                <a:gdLst>
                  <a:gd name="T0" fmla="*/ 363 w 461"/>
                  <a:gd name="T1" fmla="*/ 336 h 443"/>
                  <a:gd name="T2" fmla="*/ 363 w 461"/>
                  <a:gd name="T3" fmla="*/ 336 h 443"/>
                  <a:gd name="T4" fmla="*/ 284 w 461"/>
                  <a:gd name="T5" fmla="*/ 248 h 443"/>
                  <a:gd name="T6" fmla="*/ 310 w 461"/>
                  <a:gd name="T7" fmla="*/ 195 h 443"/>
                  <a:gd name="T8" fmla="*/ 328 w 461"/>
                  <a:gd name="T9" fmla="*/ 151 h 443"/>
                  <a:gd name="T10" fmla="*/ 319 w 461"/>
                  <a:gd name="T11" fmla="*/ 132 h 443"/>
                  <a:gd name="T12" fmla="*/ 328 w 461"/>
                  <a:gd name="T13" fmla="*/ 88 h 443"/>
                  <a:gd name="T14" fmla="*/ 230 w 461"/>
                  <a:gd name="T15" fmla="*/ 0 h 443"/>
                  <a:gd name="T16" fmla="*/ 132 w 461"/>
                  <a:gd name="T17" fmla="*/ 88 h 443"/>
                  <a:gd name="T18" fmla="*/ 141 w 461"/>
                  <a:gd name="T19" fmla="*/ 132 h 443"/>
                  <a:gd name="T20" fmla="*/ 132 w 461"/>
                  <a:gd name="T21" fmla="*/ 151 h 443"/>
                  <a:gd name="T22" fmla="*/ 150 w 461"/>
                  <a:gd name="T23" fmla="*/ 195 h 443"/>
                  <a:gd name="T24" fmla="*/ 177 w 461"/>
                  <a:gd name="T25" fmla="*/ 248 h 443"/>
                  <a:gd name="T26" fmla="*/ 97 w 461"/>
                  <a:gd name="T27" fmla="*/ 336 h 443"/>
                  <a:gd name="T28" fmla="*/ 0 w 461"/>
                  <a:gd name="T29" fmla="*/ 398 h 443"/>
                  <a:gd name="T30" fmla="*/ 0 w 461"/>
                  <a:gd name="T31" fmla="*/ 442 h 443"/>
                  <a:gd name="T32" fmla="*/ 230 w 461"/>
                  <a:gd name="T33" fmla="*/ 442 h 443"/>
                  <a:gd name="T34" fmla="*/ 460 w 461"/>
                  <a:gd name="T35" fmla="*/ 442 h 443"/>
                  <a:gd name="T36" fmla="*/ 460 w 461"/>
                  <a:gd name="T37" fmla="*/ 398 h 443"/>
                  <a:gd name="T38" fmla="*/ 363 w 461"/>
                  <a:gd name="T39" fmla="*/ 33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1" h="443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970446" y="2136604"/>
                <a:ext cx="1281417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rPr>
                  <a:t>PO</a:t>
                </a:r>
                <a:endParaRPr lang="fr-FR" sz="4400" b="1" dirty="0">
                  <a:solidFill>
                    <a:srgbClr val="00B0F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  <p:sp>
          <p:nvSpPr>
            <p:cNvPr id="32" name="Up Arrow 31"/>
            <p:cNvSpPr/>
            <p:nvPr/>
          </p:nvSpPr>
          <p:spPr>
            <a:xfrm rot="5400000">
              <a:off x="5238569" y="183287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3" name="Up Arrow 32"/>
            <p:cNvSpPr/>
            <p:nvPr/>
          </p:nvSpPr>
          <p:spPr>
            <a:xfrm rot="1567262">
              <a:off x="3910290" y="2833340"/>
              <a:ext cx="419100" cy="161026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6" name="Up Arrow 35"/>
            <p:cNvSpPr/>
            <p:nvPr/>
          </p:nvSpPr>
          <p:spPr>
            <a:xfrm rot="10800000">
              <a:off x="3157510" y="3767966"/>
              <a:ext cx="419100" cy="468347"/>
            </a:xfrm>
            <a:prstGeom prst="up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7" name="Up Arrow 36"/>
            <p:cNvSpPr/>
            <p:nvPr/>
          </p:nvSpPr>
          <p:spPr>
            <a:xfrm rot="18551402">
              <a:off x="7426815" y="2318072"/>
              <a:ext cx="419100" cy="700997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9" name="Up Arrow 38"/>
            <p:cNvSpPr/>
            <p:nvPr/>
          </p:nvSpPr>
          <p:spPr>
            <a:xfrm rot="1567262">
              <a:off x="7514454" y="440143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21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80630" y="1042938"/>
            <a:ext cx="5430741" cy="4772125"/>
            <a:chOff x="3064208" y="1499074"/>
            <a:chExt cx="5430741" cy="4772125"/>
          </a:xfrm>
        </p:grpSpPr>
        <p:grpSp>
          <p:nvGrpSpPr>
            <p:cNvPr id="180" name="Group 179"/>
            <p:cNvGrpSpPr>
              <a:grpSpLocks noChangeAspect="1"/>
            </p:cNvGrpSpPr>
            <p:nvPr/>
          </p:nvGrpSpPr>
          <p:grpSpPr>
            <a:xfrm>
              <a:off x="4715904" y="449112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1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2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3" name="Group 182"/>
            <p:cNvGrpSpPr>
              <a:grpSpLocks noChangeAspect="1"/>
            </p:cNvGrpSpPr>
            <p:nvPr/>
          </p:nvGrpSpPr>
          <p:grpSpPr>
            <a:xfrm>
              <a:off x="3189698" y="4344973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84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5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6" name="Group 185"/>
            <p:cNvGrpSpPr>
              <a:grpSpLocks noChangeAspect="1"/>
            </p:cNvGrpSpPr>
            <p:nvPr/>
          </p:nvGrpSpPr>
          <p:grpSpPr>
            <a:xfrm>
              <a:off x="3064208" y="223614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7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8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9" name="Group 188"/>
            <p:cNvGrpSpPr>
              <a:grpSpLocks noChangeAspect="1"/>
            </p:cNvGrpSpPr>
            <p:nvPr/>
          </p:nvGrpSpPr>
          <p:grpSpPr>
            <a:xfrm>
              <a:off x="4361851" y="1499074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0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1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2" name="Group 191"/>
            <p:cNvGrpSpPr>
              <a:grpSpLocks noChangeAspect="1"/>
            </p:cNvGrpSpPr>
            <p:nvPr/>
          </p:nvGrpSpPr>
          <p:grpSpPr>
            <a:xfrm>
              <a:off x="7920782" y="2860423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93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4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5" name="Group 194"/>
            <p:cNvGrpSpPr>
              <a:grpSpLocks noChangeAspect="1"/>
            </p:cNvGrpSpPr>
            <p:nvPr/>
          </p:nvGrpSpPr>
          <p:grpSpPr>
            <a:xfrm>
              <a:off x="6603463" y="4803496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6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7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sp>
          <p:nvSpPr>
            <p:cNvPr id="205" name="Up Arrow 204"/>
            <p:cNvSpPr/>
            <p:nvPr/>
          </p:nvSpPr>
          <p:spPr>
            <a:xfrm rot="21026836">
              <a:off x="6342059" y="2547630"/>
              <a:ext cx="419100" cy="2173024"/>
            </a:xfrm>
            <a:prstGeom prst="up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5902114" y="1504733"/>
              <a:ext cx="2037614" cy="938177"/>
              <a:chOff x="6214249" y="2136604"/>
              <a:chExt cx="2037614" cy="938177"/>
            </a:xfrm>
          </p:grpSpPr>
          <p:sp>
            <p:nvSpPr>
              <p:cNvPr id="179" name="Freeform 46"/>
              <p:cNvSpPr>
                <a:spLocks noChangeAspect="1" noChangeArrowheads="1"/>
              </p:cNvSpPr>
              <p:nvPr/>
            </p:nvSpPr>
            <p:spPr bwMode="auto">
              <a:xfrm>
                <a:off x="6214249" y="2213253"/>
                <a:ext cx="825730" cy="786415"/>
              </a:xfrm>
              <a:custGeom>
                <a:avLst/>
                <a:gdLst>
                  <a:gd name="T0" fmla="*/ 363 w 461"/>
                  <a:gd name="T1" fmla="*/ 336 h 443"/>
                  <a:gd name="T2" fmla="*/ 363 w 461"/>
                  <a:gd name="T3" fmla="*/ 336 h 443"/>
                  <a:gd name="T4" fmla="*/ 284 w 461"/>
                  <a:gd name="T5" fmla="*/ 248 h 443"/>
                  <a:gd name="T6" fmla="*/ 310 w 461"/>
                  <a:gd name="T7" fmla="*/ 195 h 443"/>
                  <a:gd name="T8" fmla="*/ 328 w 461"/>
                  <a:gd name="T9" fmla="*/ 151 h 443"/>
                  <a:gd name="T10" fmla="*/ 319 w 461"/>
                  <a:gd name="T11" fmla="*/ 132 h 443"/>
                  <a:gd name="T12" fmla="*/ 328 w 461"/>
                  <a:gd name="T13" fmla="*/ 88 h 443"/>
                  <a:gd name="T14" fmla="*/ 230 w 461"/>
                  <a:gd name="T15" fmla="*/ 0 h 443"/>
                  <a:gd name="T16" fmla="*/ 132 w 461"/>
                  <a:gd name="T17" fmla="*/ 88 h 443"/>
                  <a:gd name="T18" fmla="*/ 141 w 461"/>
                  <a:gd name="T19" fmla="*/ 132 h 443"/>
                  <a:gd name="T20" fmla="*/ 132 w 461"/>
                  <a:gd name="T21" fmla="*/ 151 h 443"/>
                  <a:gd name="T22" fmla="*/ 150 w 461"/>
                  <a:gd name="T23" fmla="*/ 195 h 443"/>
                  <a:gd name="T24" fmla="*/ 177 w 461"/>
                  <a:gd name="T25" fmla="*/ 248 h 443"/>
                  <a:gd name="T26" fmla="*/ 97 w 461"/>
                  <a:gd name="T27" fmla="*/ 336 h 443"/>
                  <a:gd name="T28" fmla="*/ 0 w 461"/>
                  <a:gd name="T29" fmla="*/ 398 h 443"/>
                  <a:gd name="T30" fmla="*/ 0 w 461"/>
                  <a:gd name="T31" fmla="*/ 442 h 443"/>
                  <a:gd name="T32" fmla="*/ 230 w 461"/>
                  <a:gd name="T33" fmla="*/ 442 h 443"/>
                  <a:gd name="T34" fmla="*/ 460 w 461"/>
                  <a:gd name="T35" fmla="*/ 442 h 443"/>
                  <a:gd name="T36" fmla="*/ 460 w 461"/>
                  <a:gd name="T37" fmla="*/ 398 h 443"/>
                  <a:gd name="T38" fmla="*/ 363 w 461"/>
                  <a:gd name="T39" fmla="*/ 33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1" h="443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970446" y="2136604"/>
                <a:ext cx="1281417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chemeClr val="bg2">
                        <a:lumMod val="50000"/>
                      </a:schemeClr>
                    </a:solidFill>
                    <a:latin typeface="Arial Bold" charset="0"/>
                    <a:ea typeface="Arial Bold" charset="0"/>
                    <a:cs typeface="Arial Bold" charset="0"/>
                  </a:rPr>
                  <a:t>PO</a:t>
                </a:r>
                <a:endParaRPr lang="fr-FR" sz="4400" b="1" dirty="0">
                  <a:solidFill>
                    <a:schemeClr val="bg2">
                      <a:lumMod val="50000"/>
                    </a:schemeClr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  <p:sp>
          <p:nvSpPr>
            <p:cNvPr id="32" name="Up Arrow 31"/>
            <p:cNvSpPr/>
            <p:nvPr/>
          </p:nvSpPr>
          <p:spPr>
            <a:xfrm rot="5400000">
              <a:off x="5238569" y="183287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3" name="Up Arrow 32"/>
            <p:cNvSpPr/>
            <p:nvPr/>
          </p:nvSpPr>
          <p:spPr>
            <a:xfrm rot="1567262">
              <a:off x="3910290" y="2833340"/>
              <a:ext cx="419100" cy="161026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6" name="Up Arrow 35"/>
            <p:cNvSpPr/>
            <p:nvPr/>
          </p:nvSpPr>
          <p:spPr>
            <a:xfrm rot="10800000">
              <a:off x="3157510" y="3767966"/>
              <a:ext cx="419100" cy="468347"/>
            </a:xfrm>
            <a:prstGeom prst="up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9" name="Up Arrow 38"/>
            <p:cNvSpPr/>
            <p:nvPr/>
          </p:nvSpPr>
          <p:spPr>
            <a:xfrm rot="1567262">
              <a:off x="7514454" y="440143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31" name="Up Arrow 30"/>
          <p:cNvSpPr/>
          <p:nvPr/>
        </p:nvSpPr>
        <p:spPr>
          <a:xfrm rot="16715420">
            <a:off x="5795026" y="1000979"/>
            <a:ext cx="419100" cy="4218999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 rot="1567262">
            <a:off x="4226712" y="2377204"/>
            <a:ext cx="419100" cy="1610268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8" name="Up Arrow 37"/>
          <p:cNvSpPr/>
          <p:nvPr/>
        </p:nvSpPr>
        <p:spPr>
          <a:xfrm rot="8091993">
            <a:off x="4380576" y="2678360"/>
            <a:ext cx="419100" cy="1544809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11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80630" y="1042938"/>
            <a:ext cx="5430741" cy="4772125"/>
            <a:chOff x="3380630" y="1499074"/>
            <a:chExt cx="5430741" cy="4772125"/>
          </a:xfrm>
        </p:grpSpPr>
        <p:grpSp>
          <p:nvGrpSpPr>
            <p:cNvPr id="180" name="Group 179"/>
            <p:cNvGrpSpPr>
              <a:grpSpLocks noChangeAspect="1"/>
            </p:cNvGrpSpPr>
            <p:nvPr/>
          </p:nvGrpSpPr>
          <p:grpSpPr>
            <a:xfrm>
              <a:off x="5032326" y="4491122"/>
              <a:ext cx="574167" cy="1449194"/>
              <a:chOff x="7252702" y="2337375"/>
              <a:chExt cx="283144" cy="714746"/>
            </a:xfrm>
            <a:solidFill>
              <a:srgbClr val="002060"/>
            </a:solidFill>
          </p:grpSpPr>
          <p:sp>
            <p:nvSpPr>
              <p:cNvPr id="181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2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3" name="Group 182"/>
            <p:cNvGrpSpPr>
              <a:grpSpLocks noChangeAspect="1"/>
            </p:cNvGrpSpPr>
            <p:nvPr/>
          </p:nvGrpSpPr>
          <p:grpSpPr>
            <a:xfrm>
              <a:off x="3506120" y="4344973"/>
              <a:ext cx="676402" cy="1467703"/>
              <a:chOff x="6860681" y="3412078"/>
              <a:chExt cx="328647" cy="713215"/>
            </a:xfrm>
            <a:solidFill>
              <a:srgbClr val="002060"/>
            </a:solidFill>
          </p:grpSpPr>
          <p:sp>
            <p:nvSpPr>
              <p:cNvPr id="184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5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6" name="Group 185"/>
            <p:cNvGrpSpPr>
              <a:grpSpLocks noChangeAspect="1"/>
            </p:cNvGrpSpPr>
            <p:nvPr/>
          </p:nvGrpSpPr>
          <p:grpSpPr>
            <a:xfrm>
              <a:off x="3380630" y="2236142"/>
              <a:ext cx="574167" cy="1449194"/>
              <a:chOff x="7252702" y="2337375"/>
              <a:chExt cx="283144" cy="714746"/>
            </a:xfrm>
            <a:solidFill>
              <a:srgbClr val="002060"/>
            </a:solidFill>
          </p:grpSpPr>
          <p:sp>
            <p:nvSpPr>
              <p:cNvPr id="187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8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9" name="Group 188"/>
            <p:cNvGrpSpPr>
              <a:grpSpLocks noChangeAspect="1"/>
            </p:cNvGrpSpPr>
            <p:nvPr/>
          </p:nvGrpSpPr>
          <p:grpSpPr>
            <a:xfrm>
              <a:off x="4678273" y="1499074"/>
              <a:ext cx="676402" cy="1467703"/>
              <a:chOff x="6860681" y="3412078"/>
              <a:chExt cx="328647" cy="713215"/>
            </a:xfrm>
            <a:solidFill>
              <a:srgbClr val="002060"/>
            </a:solidFill>
          </p:grpSpPr>
          <p:sp>
            <p:nvSpPr>
              <p:cNvPr id="190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1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2" name="Group 191"/>
            <p:cNvGrpSpPr>
              <a:grpSpLocks noChangeAspect="1"/>
            </p:cNvGrpSpPr>
            <p:nvPr/>
          </p:nvGrpSpPr>
          <p:grpSpPr>
            <a:xfrm>
              <a:off x="8237204" y="2860423"/>
              <a:ext cx="574167" cy="1449194"/>
              <a:chOff x="7252702" y="2337375"/>
              <a:chExt cx="283144" cy="714746"/>
            </a:xfrm>
            <a:solidFill>
              <a:srgbClr val="002060"/>
            </a:solidFill>
          </p:grpSpPr>
          <p:sp>
            <p:nvSpPr>
              <p:cNvPr id="193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4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5" name="Group 194"/>
            <p:cNvGrpSpPr>
              <a:grpSpLocks noChangeAspect="1"/>
            </p:cNvGrpSpPr>
            <p:nvPr/>
          </p:nvGrpSpPr>
          <p:grpSpPr>
            <a:xfrm>
              <a:off x="6919885" y="4803496"/>
              <a:ext cx="676402" cy="1467703"/>
              <a:chOff x="6860681" y="3412078"/>
              <a:chExt cx="328647" cy="713215"/>
            </a:xfrm>
            <a:solidFill>
              <a:srgbClr val="002060"/>
            </a:solidFill>
          </p:grpSpPr>
          <p:sp>
            <p:nvSpPr>
              <p:cNvPr id="196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7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6218536" y="1504733"/>
              <a:ext cx="2037614" cy="938177"/>
              <a:chOff x="6214249" y="2136604"/>
              <a:chExt cx="2037614" cy="938177"/>
            </a:xfrm>
            <a:solidFill>
              <a:srgbClr val="002060"/>
            </a:solidFill>
          </p:grpSpPr>
          <p:sp>
            <p:nvSpPr>
              <p:cNvPr id="179" name="Freeform 46"/>
              <p:cNvSpPr>
                <a:spLocks noChangeAspect="1" noChangeArrowheads="1"/>
              </p:cNvSpPr>
              <p:nvPr/>
            </p:nvSpPr>
            <p:spPr bwMode="auto">
              <a:xfrm>
                <a:off x="6214249" y="2213253"/>
                <a:ext cx="825730" cy="786415"/>
              </a:xfrm>
              <a:custGeom>
                <a:avLst/>
                <a:gdLst>
                  <a:gd name="T0" fmla="*/ 363 w 461"/>
                  <a:gd name="T1" fmla="*/ 336 h 443"/>
                  <a:gd name="T2" fmla="*/ 363 w 461"/>
                  <a:gd name="T3" fmla="*/ 336 h 443"/>
                  <a:gd name="T4" fmla="*/ 284 w 461"/>
                  <a:gd name="T5" fmla="*/ 248 h 443"/>
                  <a:gd name="T6" fmla="*/ 310 w 461"/>
                  <a:gd name="T7" fmla="*/ 195 h 443"/>
                  <a:gd name="T8" fmla="*/ 328 w 461"/>
                  <a:gd name="T9" fmla="*/ 151 h 443"/>
                  <a:gd name="T10" fmla="*/ 319 w 461"/>
                  <a:gd name="T11" fmla="*/ 132 h 443"/>
                  <a:gd name="T12" fmla="*/ 328 w 461"/>
                  <a:gd name="T13" fmla="*/ 88 h 443"/>
                  <a:gd name="T14" fmla="*/ 230 w 461"/>
                  <a:gd name="T15" fmla="*/ 0 h 443"/>
                  <a:gd name="T16" fmla="*/ 132 w 461"/>
                  <a:gd name="T17" fmla="*/ 88 h 443"/>
                  <a:gd name="T18" fmla="*/ 141 w 461"/>
                  <a:gd name="T19" fmla="*/ 132 h 443"/>
                  <a:gd name="T20" fmla="*/ 132 w 461"/>
                  <a:gd name="T21" fmla="*/ 151 h 443"/>
                  <a:gd name="T22" fmla="*/ 150 w 461"/>
                  <a:gd name="T23" fmla="*/ 195 h 443"/>
                  <a:gd name="T24" fmla="*/ 177 w 461"/>
                  <a:gd name="T25" fmla="*/ 248 h 443"/>
                  <a:gd name="T26" fmla="*/ 97 w 461"/>
                  <a:gd name="T27" fmla="*/ 336 h 443"/>
                  <a:gd name="T28" fmla="*/ 0 w 461"/>
                  <a:gd name="T29" fmla="*/ 398 h 443"/>
                  <a:gd name="T30" fmla="*/ 0 w 461"/>
                  <a:gd name="T31" fmla="*/ 442 h 443"/>
                  <a:gd name="T32" fmla="*/ 230 w 461"/>
                  <a:gd name="T33" fmla="*/ 442 h 443"/>
                  <a:gd name="T34" fmla="*/ 460 w 461"/>
                  <a:gd name="T35" fmla="*/ 442 h 443"/>
                  <a:gd name="T36" fmla="*/ 460 w 461"/>
                  <a:gd name="T37" fmla="*/ 398 h 443"/>
                  <a:gd name="T38" fmla="*/ 363 w 461"/>
                  <a:gd name="T39" fmla="*/ 33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1" h="443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970446" y="2136604"/>
                <a:ext cx="1281417" cy="938177"/>
              </a:xfrm>
              <a:prstGeom prst="rect">
                <a:avLst/>
              </a:prstGeom>
              <a:noFill/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chemeClr val="bg2">
                        <a:lumMod val="50000"/>
                      </a:schemeClr>
                    </a:solidFill>
                    <a:latin typeface="Arial Bold" charset="0"/>
                    <a:ea typeface="Arial Bold" charset="0"/>
                    <a:cs typeface="Arial Bold" charset="0"/>
                  </a:rPr>
                  <a:t>PO</a:t>
                </a:r>
                <a:endParaRPr lang="fr-FR" sz="4400" b="1" dirty="0">
                  <a:solidFill>
                    <a:schemeClr val="bg2">
                      <a:lumMod val="50000"/>
                    </a:schemeClr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  <p:sp>
          <p:nvSpPr>
            <p:cNvPr id="35" name="Up Arrow 34"/>
            <p:cNvSpPr/>
            <p:nvPr/>
          </p:nvSpPr>
          <p:spPr>
            <a:xfrm rot="8091993">
              <a:off x="4380576" y="3134496"/>
              <a:ext cx="419100" cy="1544809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6" name="Up Arrow 35"/>
            <p:cNvSpPr/>
            <p:nvPr/>
          </p:nvSpPr>
          <p:spPr>
            <a:xfrm rot="10800000">
              <a:off x="3473932" y="3767966"/>
              <a:ext cx="419100" cy="46834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8" name="Up Arrow 37"/>
            <p:cNvSpPr/>
            <p:nvPr/>
          </p:nvSpPr>
          <p:spPr>
            <a:xfrm rot="17454262">
              <a:off x="6019654" y="4709696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32" name="Up Arrow 31"/>
          <p:cNvSpPr/>
          <p:nvPr/>
        </p:nvSpPr>
        <p:spPr>
          <a:xfrm rot="17982305">
            <a:off x="7665761" y="1779580"/>
            <a:ext cx="419100" cy="700997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0" name="Up Arrow 39"/>
          <p:cNvSpPr/>
          <p:nvPr/>
        </p:nvSpPr>
        <p:spPr>
          <a:xfrm rot="20807542">
            <a:off x="6747493" y="2180193"/>
            <a:ext cx="419100" cy="2004290"/>
          </a:xfrm>
          <a:prstGeom prst="up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72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Shape 47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r="11087"/>
          <a:stretch/>
        </p:blipFill>
        <p:spPr>
          <a:xfrm>
            <a:off x="83884" y="0"/>
            <a:ext cx="55565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 txBox="1"/>
          <p:nvPr/>
        </p:nvSpPr>
        <p:spPr>
          <a:xfrm>
            <a:off x="6061594" y="1248557"/>
            <a:ext cx="4415906" cy="8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 dirty="0">
                <a:solidFill>
                  <a:schemeClr val="dk2"/>
                </a:solidFill>
                <a:latin typeface="Arial Regular" charset="0"/>
                <a:ea typeface="Arial Regular" charset="0"/>
                <a:cs typeface="Arial Regular" charset="0"/>
                <a:sym typeface="Questrial"/>
              </a:rPr>
              <a:t>Problems</a:t>
            </a:r>
            <a:endParaRPr sz="600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83478" y="2498574"/>
            <a:ext cx="4805465" cy="2538587"/>
            <a:chOff x="6183478" y="2498574"/>
            <a:chExt cx="4805465" cy="2538587"/>
          </a:xfrm>
        </p:grpSpPr>
        <p:grpSp>
          <p:nvGrpSpPr>
            <p:cNvPr id="482" name="Shape 482"/>
            <p:cNvGrpSpPr/>
            <p:nvPr/>
          </p:nvGrpSpPr>
          <p:grpSpPr>
            <a:xfrm>
              <a:off x="6183479" y="2498574"/>
              <a:ext cx="4805464" cy="671476"/>
              <a:chOff x="4546186" y="1965188"/>
              <a:chExt cx="2623343" cy="314285"/>
            </a:xfrm>
          </p:grpSpPr>
          <p:sp>
            <p:nvSpPr>
              <p:cNvPr id="484" name="Shape 484"/>
              <p:cNvSpPr/>
              <p:nvPr/>
            </p:nvSpPr>
            <p:spPr>
              <a:xfrm rot="5400000">
                <a:off x="5700715" y="810659"/>
                <a:ext cx="314285" cy="2623343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7F7F7F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endParaRPr>
              </a:p>
            </p:txBody>
          </p:sp>
          <p:sp>
            <p:nvSpPr>
              <p:cNvPr id="486" name="Shape 486"/>
              <p:cNvSpPr txBox="1"/>
              <p:nvPr/>
            </p:nvSpPr>
            <p:spPr>
              <a:xfrm>
                <a:off x="4616002" y="1996293"/>
                <a:ext cx="2454585" cy="2539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2000">
                    <a:solidFill>
                      <a:schemeClr val="lt1"/>
                    </a:solidFill>
                    <a:latin typeface="Century Gothic Regular" charset="0"/>
                    <a:ea typeface="Century Gothic Regular" charset="0"/>
                    <a:cs typeface="Century Gothic Regular" charset="0"/>
                    <a:sym typeface="Questrial"/>
                  </a:rPr>
                  <a:t>Teams composition often changes</a:t>
                </a:r>
                <a:endParaRPr lang="en-US" sz="2000" dirty="0">
                  <a:latin typeface="Century Gothic Regular" charset="0"/>
                  <a:ea typeface="Century Gothic Regular" charset="0"/>
                  <a:cs typeface="Century Gothic Regular" charset="0"/>
                </a:endParaRPr>
              </a:p>
            </p:txBody>
          </p:sp>
        </p:grpSp>
        <p:grpSp>
          <p:nvGrpSpPr>
            <p:cNvPr id="487" name="Shape 487"/>
            <p:cNvGrpSpPr/>
            <p:nvPr/>
          </p:nvGrpSpPr>
          <p:grpSpPr>
            <a:xfrm>
              <a:off x="6183478" y="3137537"/>
              <a:ext cx="4805464" cy="671476"/>
              <a:chOff x="4546186" y="1965188"/>
              <a:chExt cx="2623343" cy="314285"/>
            </a:xfrm>
          </p:grpSpPr>
          <p:sp>
            <p:nvSpPr>
              <p:cNvPr id="489" name="Shape 489"/>
              <p:cNvSpPr/>
              <p:nvPr/>
            </p:nvSpPr>
            <p:spPr>
              <a:xfrm rot="5400000">
                <a:off x="5700715" y="810659"/>
                <a:ext cx="314285" cy="262334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7F7F7F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endParaRPr>
              </a:p>
            </p:txBody>
          </p:sp>
          <p:sp>
            <p:nvSpPr>
              <p:cNvPr id="491" name="Shape 491"/>
              <p:cNvSpPr txBox="1"/>
              <p:nvPr/>
            </p:nvSpPr>
            <p:spPr>
              <a:xfrm>
                <a:off x="4616002" y="1996293"/>
                <a:ext cx="2399120" cy="253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2000" dirty="0">
                    <a:solidFill>
                      <a:schemeClr val="lt1"/>
                    </a:solidFill>
                    <a:latin typeface="Century Gothic Regular" charset="0"/>
                    <a:ea typeface="Century Gothic Regular" charset="0"/>
                    <a:cs typeface="Century Gothic Regular" charset="0"/>
                    <a:sym typeface="Questrial"/>
                  </a:rPr>
                  <a:t>Growth without support</a:t>
                </a:r>
                <a:endParaRPr sz="2000" dirty="0">
                  <a:latin typeface="Century Gothic Regular" charset="0"/>
                  <a:ea typeface="Century Gothic Regular" charset="0"/>
                  <a:cs typeface="Century Gothic Regular" charset="0"/>
                </a:endParaRPr>
              </a:p>
            </p:txBody>
          </p:sp>
        </p:grpSp>
        <p:sp>
          <p:nvSpPr>
            <p:cNvPr id="496" name="Shape 496"/>
            <p:cNvSpPr txBox="1"/>
            <p:nvPr/>
          </p:nvSpPr>
          <p:spPr>
            <a:xfrm>
              <a:off x="6311367" y="3842951"/>
              <a:ext cx="4394730" cy="542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ru-RU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Нагрузка на </a:t>
              </a:r>
              <a:r>
                <a:rPr lang="en-US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STL</a:t>
              </a:r>
              <a:endParaRPr sz="20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  <p:sp>
          <p:nvSpPr>
            <p:cNvPr id="501" name="Shape 501"/>
            <p:cNvSpPr txBox="1"/>
            <p:nvPr/>
          </p:nvSpPr>
          <p:spPr>
            <a:xfrm>
              <a:off x="6311366" y="4494526"/>
              <a:ext cx="4394732" cy="542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PO</a:t>
              </a:r>
              <a:r>
                <a:rPr lang="ru-RU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 излишне контролировали</a:t>
              </a:r>
              <a:endParaRPr sz="20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</p:grpSp>
      <p:sp>
        <p:nvSpPr>
          <p:cNvPr id="25" name="Shape 480"/>
          <p:cNvSpPr/>
          <p:nvPr/>
        </p:nvSpPr>
        <p:spPr>
          <a:xfrm>
            <a:off x="82296" y="0"/>
            <a:ext cx="5556219" cy="6858000"/>
          </a:xfrm>
          <a:prstGeom prst="rect">
            <a:avLst/>
          </a:prstGeom>
          <a:solidFill>
            <a:schemeClr val="dk2">
              <a:alpha val="3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595959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915069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Shape 47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r="11087"/>
          <a:stretch/>
        </p:blipFill>
        <p:spPr>
          <a:xfrm>
            <a:off x="83884" y="0"/>
            <a:ext cx="55565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 txBox="1"/>
          <p:nvPr/>
        </p:nvSpPr>
        <p:spPr>
          <a:xfrm>
            <a:off x="6061594" y="1248557"/>
            <a:ext cx="4415906" cy="8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 dirty="0">
                <a:solidFill>
                  <a:schemeClr val="dk2"/>
                </a:solidFill>
                <a:latin typeface="Arial Regular" charset="0"/>
                <a:ea typeface="Arial Regular" charset="0"/>
                <a:cs typeface="Arial Regular" charset="0"/>
                <a:sym typeface="Questrial"/>
              </a:rPr>
              <a:t>Problems</a:t>
            </a:r>
            <a:endParaRPr sz="600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83478" y="2498574"/>
            <a:ext cx="4805465" cy="2538587"/>
            <a:chOff x="6183478" y="2498574"/>
            <a:chExt cx="4805465" cy="2538587"/>
          </a:xfrm>
        </p:grpSpPr>
        <p:grpSp>
          <p:nvGrpSpPr>
            <p:cNvPr id="482" name="Shape 482"/>
            <p:cNvGrpSpPr/>
            <p:nvPr/>
          </p:nvGrpSpPr>
          <p:grpSpPr>
            <a:xfrm>
              <a:off x="6183479" y="2498574"/>
              <a:ext cx="4805464" cy="671476"/>
              <a:chOff x="4546186" y="1965188"/>
              <a:chExt cx="2623343" cy="314285"/>
            </a:xfrm>
          </p:grpSpPr>
          <p:sp>
            <p:nvSpPr>
              <p:cNvPr id="484" name="Shape 484"/>
              <p:cNvSpPr/>
              <p:nvPr/>
            </p:nvSpPr>
            <p:spPr>
              <a:xfrm rot="5400000">
                <a:off x="5700715" y="810659"/>
                <a:ext cx="314285" cy="2623343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7F7F7F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endParaRPr>
              </a:p>
            </p:txBody>
          </p:sp>
          <p:sp>
            <p:nvSpPr>
              <p:cNvPr id="486" name="Shape 486"/>
              <p:cNvSpPr txBox="1"/>
              <p:nvPr/>
            </p:nvSpPr>
            <p:spPr>
              <a:xfrm>
                <a:off x="4616002" y="1996293"/>
                <a:ext cx="2553526" cy="2539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2000" dirty="0">
                    <a:solidFill>
                      <a:schemeClr val="lt1"/>
                    </a:solidFill>
                    <a:latin typeface="Century Gothic Regular" charset="0"/>
                    <a:ea typeface="Century Gothic Regular" charset="0"/>
                    <a:cs typeface="Century Gothic Regular" charset="0"/>
                    <a:sym typeface="Questrial"/>
                  </a:rPr>
                  <a:t>Teams composition often changes</a:t>
                </a:r>
                <a:endParaRPr lang="en-US" sz="2000" dirty="0">
                  <a:latin typeface="Century Gothic Regular" charset="0"/>
                  <a:ea typeface="Century Gothic Regular" charset="0"/>
                  <a:cs typeface="Century Gothic Regular" charset="0"/>
                </a:endParaRPr>
              </a:p>
            </p:txBody>
          </p:sp>
        </p:grpSp>
        <p:grpSp>
          <p:nvGrpSpPr>
            <p:cNvPr id="487" name="Shape 487"/>
            <p:cNvGrpSpPr/>
            <p:nvPr/>
          </p:nvGrpSpPr>
          <p:grpSpPr>
            <a:xfrm>
              <a:off x="6183478" y="3137537"/>
              <a:ext cx="4805464" cy="671476"/>
              <a:chOff x="4546186" y="1965188"/>
              <a:chExt cx="2623343" cy="314285"/>
            </a:xfrm>
          </p:grpSpPr>
          <p:sp>
            <p:nvSpPr>
              <p:cNvPr id="489" name="Shape 489"/>
              <p:cNvSpPr/>
              <p:nvPr/>
            </p:nvSpPr>
            <p:spPr>
              <a:xfrm rot="5400000">
                <a:off x="5700715" y="810659"/>
                <a:ext cx="314285" cy="262334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7F7F7F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endParaRPr>
              </a:p>
            </p:txBody>
          </p:sp>
          <p:sp>
            <p:nvSpPr>
              <p:cNvPr id="491" name="Shape 491"/>
              <p:cNvSpPr txBox="1"/>
              <p:nvPr/>
            </p:nvSpPr>
            <p:spPr>
              <a:xfrm>
                <a:off x="4616002" y="1996293"/>
                <a:ext cx="2399120" cy="253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2000" dirty="0">
                    <a:solidFill>
                      <a:schemeClr val="lt1"/>
                    </a:solidFill>
                    <a:latin typeface="Century Gothic Regular" charset="0"/>
                    <a:ea typeface="Century Gothic Regular" charset="0"/>
                    <a:cs typeface="Century Gothic Regular" charset="0"/>
                    <a:sym typeface="Questrial"/>
                  </a:rPr>
                  <a:t>Growth without support</a:t>
                </a:r>
                <a:endParaRPr sz="2000" dirty="0">
                  <a:latin typeface="Century Gothic Regular" charset="0"/>
                  <a:ea typeface="Century Gothic Regular" charset="0"/>
                  <a:cs typeface="Century Gothic Regular" charset="0"/>
                </a:endParaRPr>
              </a:p>
            </p:txBody>
          </p:sp>
        </p:grpSp>
        <p:grpSp>
          <p:nvGrpSpPr>
            <p:cNvPr id="492" name="Shape 492"/>
            <p:cNvGrpSpPr/>
            <p:nvPr/>
          </p:nvGrpSpPr>
          <p:grpSpPr>
            <a:xfrm>
              <a:off x="6183478" y="3776497"/>
              <a:ext cx="4805464" cy="671476"/>
              <a:chOff x="4546186" y="1965188"/>
              <a:chExt cx="2623343" cy="314285"/>
            </a:xfrm>
          </p:grpSpPr>
          <p:sp>
            <p:nvSpPr>
              <p:cNvPr id="494" name="Shape 494"/>
              <p:cNvSpPr/>
              <p:nvPr/>
            </p:nvSpPr>
            <p:spPr>
              <a:xfrm rot="5400000">
                <a:off x="5700715" y="810659"/>
                <a:ext cx="314285" cy="262334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7F7F7F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endParaRPr>
              </a:p>
            </p:txBody>
          </p:sp>
          <p:sp>
            <p:nvSpPr>
              <p:cNvPr id="496" name="Shape 496"/>
              <p:cNvSpPr txBox="1"/>
              <p:nvPr/>
            </p:nvSpPr>
            <p:spPr>
              <a:xfrm>
                <a:off x="4616002" y="1996293"/>
                <a:ext cx="2399120" cy="2539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2000" dirty="0">
                    <a:solidFill>
                      <a:schemeClr val="lt1"/>
                    </a:solidFill>
                    <a:latin typeface="Century Gothic Regular" charset="0"/>
                    <a:ea typeface="Century Gothic Regular" charset="0"/>
                    <a:cs typeface="Century Gothic Regular" charset="0"/>
                    <a:sym typeface="Questrial"/>
                  </a:rPr>
                  <a:t>Overloaded STLs</a:t>
                </a:r>
                <a:endParaRPr sz="2000" dirty="0">
                  <a:latin typeface="Century Gothic Regular" charset="0"/>
                  <a:ea typeface="Century Gothic Regular" charset="0"/>
                  <a:cs typeface="Century Gothic Regular" charset="0"/>
                </a:endParaRPr>
              </a:p>
            </p:txBody>
          </p:sp>
        </p:grpSp>
        <p:sp>
          <p:nvSpPr>
            <p:cNvPr id="501" name="Shape 501"/>
            <p:cNvSpPr txBox="1"/>
            <p:nvPr/>
          </p:nvSpPr>
          <p:spPr>
            <a:xfrm>
              <a:off x="6311366" y="4494526"/>
              <a:ext cx="4394732" cy="542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PO</a:t>
              </a:r>
              <a:r>
                <a:rPr lang="ru-RU" sz="2000" dirty="0">
                  <a:solidFill>
                    <a:schemeClr val="lt1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 излишне контролировали</a:t>
              </a:r>
              <a:endParaRPr sz="20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</p:grpSp>
      <p:sp>
        <p:nvSpPr>
          <p:cNvPr id="25" name="Shape 480"/>
          <p:cNvSpPr/>
          <p:nvPr/>
        </p:nvSpPr>
        <p:spPr>
          <a:xfrm>
            <a:off x="82296" y="0"/>
            <a:ext cx="5556219" cy="6858000"/>
          </a:xfrm>
          <a:prstGeom prst="rect">
            <a:avLst/>
          </a:prstGeom>
          <a:solidFill>
            <a:schemeClr val="dk2">
              <a:alpha val="3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595959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95708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Shape 47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r="11087"/>
          <a:stretch/>
        </p:blipFill>
        <p:spPr>
          <a:xfrm>
            <a:off x="83884" y="0"/>
            <a:ext cx="55565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 txBox="1"/>
          <p:nvPr/>
        </p:nvSpPr>
        <p:spPr>
          <a:xfrm>
            <a:off x="6061594" y="1248557"/>
            <a:ext cx="4415906" cy="8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 dirty="0">
                <a:solidFill>
                  <a:schemeClr val="dk2"/>
                </a:solidFill>
                <a:latin typeface="Arial Regular" charset="0"/>
                <a:ea typeface="Arial Regular" charset="0"/>
                <a:cs typeface="Arial Regular" charset="0"/>
                <a:sym typeface="Questrial"/>
              </a:rPr>
              <a:t>Problems</a:t>
            </a:r>
            <a:endParaRPr sz="600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83477" y="2498574"/>
            <a:ext cx="4967123" cy="2619526"/>
            <a:chOff x="6183477" y="2498574"/>
            <a:chExt cx="4967123" cy="2619526"/>
          </a:xfrm>
        </p:grpSpPr>
        <p:grpSp>
          <p:nvGrpSpPr>
            <p:cNvPr id="482" name="Shape 482"/>
            <p:cNvGrpSpPr/>
            <p:nvPr/>
          </p:nvGrpSpPr>
          <p:grpSpPr>
            <a:xfrm>
              <a:off x="6183479" y="2498574"/>
              <a:ext cx="4805464" cy="671476"/>
              <a:chOff x="4546186" y="1965188"/>
              <a:chExt cx="2623343" cy="314285"/>
            </a:xfrm>
          </p:grpSpPr>
          <p:sp>
            <p:nvSpPr>
              <p:cNvPr id="484" name="Shape 484"/>
              <p:cNvSpPr/>
              <p:nvPr/>
            </p:nvSpPr>
            <p:spPr>
              <a:xfrm rot="5400000">
                <a:off x="5700715" y="810659"/>
                <a:ext cx="314285" cy="2623343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7F7F7F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endParaRPr>
              </a:p>
            </p:txBody>
          </p:sp>
          <p:sp>
            <p:nvSpPr>
              <p:cNvPr id="486" name="Shape 486"/>
              <p:cNvSpPr txBox="1"/>
              <p:nvPr/>
            </p:nvSpPr>
            <p:spPr>
              <a:xfrm>
                <a:off x="4616002" y="1996293"/>
                <a:ext cx="2503116" cy="2539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2000">
                    <a:solidFill>
                      <a:schemeClr val="lt1"/>
                    </a:solidFill>
                    <a:latin typeface="Century Gothic Regular" charset="0"/>
                    <a:ea typeface="Century Gothic Regular" charset="0"/>
                    <a:cs typeface="Century Gothic Regular" charset="0"/>
                    <a:sym typeface="Questrial"/>
                  </a:rPr>
                  <a:t>Teams composition often changes</a:t>
                </a:r>
                <a:endParaRPr lang="en-US" sz="2000" dirty="0">
                  <a:latin typeface="Century Gothic Regular" charset="0"/>
                  <a:ea typeface="Century Gothic Regular" charset="0"/>
                  <a:cs typeface="Century Gothic Regular" charset="0"/>
                </a:endParaRPr>
              </a:p>
            </p:txBody>
          </p:sp>
        </p:grpSp>
        <p:grpSp>
          <p:nvGrpSpPr>
            <p:cNvPr id="487" name="Shape 487"/>
            <p:cNvGrpSpPr/>
            <p:nvPr/>
          </p:nvGrpSpPr>
          <p:grpSpPr>
            <a:xfrm>
              <a:off x="6183478" y="3137537"/>
              <a:ext cx="4805464" cy="671476"/>
              <a:chOff x="4546186" y="1965188"/>
              <a:chExt cx="2623343" cy="314285"/>
            </a:xfrm>
          </p:grpSpPr>
          <p:sp>
            <p:nvSpPr>
              <p:cNvPr id="489" name="Shape 489"/>
              <p:cNvSpPr/>
              <p:nvPr/>
            </p:nvSpPr>
            <p:spPr>
              <a:xfrm rot="5400000">
                <a:off x="5700715" y="810659"/>
                <a:ext cx="314285" cy="262334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7F7F7F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endParaRPr>
              </a:p>
            </p:txBody>
          </p:sp>
          <p:sp>
            <p:nvSpPr>
              <p:cNvPr id="491" name="Shape 491"/>
              <p:cNvSpPr txBox="1"/>
              <p:nvPr/>
            </p:nvSpPr>
            <p:spPr>
              <a:xfrm>
                <a:off x="4616002" y="1996293"/>
                <a:ext cx="2399120" cy="253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2000" dirty="0">
                    <a:solidFill>
                      <a:schemeClr val="lt1"/>
                    </a:solidFill>
                    <a:latin typeface="Century Gothic Regular" charset="0"/>
                    <a:ea typeface="Century Gothic Regular" charset="0"/>
                    <a:cs typeface="Century Gothic Regular" charset="0"/>
                    <a:sym typeface="Questrial"/>
                  </a:rPr>
                  <a:t>Growth without support</a:t>
                </a:r>
                <a:endParaRPr sz="2000" dirty="0">
                  <a:latin typeface="Century Gothic Regular" charset="0"/>
                  <a:ea typeface="Century Gothic Regular" charset="0"/>
                  <a:cs typeface="Century Gothic Regular" charset="0"/>
                </a:endParaRPr>
              </a:p>
            </p:txBody>
          </p:sp>
        </p:grpSp>
        <p:grpSp>
          <p:nvGrpSpPr>
            <p:cNvPr id="492" name="Shape 492"/>
            <p:cNvGrpSpPr/>
            <p:nvPr/>
          </p:nvGrpSpPr>
          <p:grpSpPr>
            <a:xfrm>
              <a:off x="6183478" y="3776497"/>
              <a:ext cx="4805464" cy="671476"/>
              <a:chOff x="4546186" y="1965188"/>
              <a:chExt cx="2623343" cy="314285"/>
            </a:xfrm>
          </p:grpSpPr>
          <p:sp>
            <p:nvSpPr>
              <p:cNvPr id="494" name="Shape 494"/>
              <p:cNvSpPr/>
              <p:nvPr/>
            </p:nvSpPr>
            <p:spPr>
              <a:xfrm rot="5400000">
                <a:off x="5700715" y="810659"/>
                <a:ext cx="314285" cy="262334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7F7F7F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endParaRPr>
              </a:p>
            </p:txBody>
          </p:sp>
          <p:sp>
            <p:nvSpPr>
              <p:cNvPr id="496" name="Shape 496"/>
              <p:cNvSpPr txBox="1"/>
              <p:nvPr/>
            </p:nvSpPr>
            <p:spPr>
              <a:xfrm>
                <a:off x="4616002" y="1996293"/>
                <a:ext cx="2399120" cy="2539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2000" dirty="0">
                    <a:solidFill>
                      <a:schemeClr val="lt1"/>
                    </a:solidFill>
                    <a:latin typeface="Century Gothic Regular" charset="0"/>
                    <a:ea typeface="Century Gothic Regular" charset="0"/>
                    <a:cs typeface="Century Gothic Regular" charset="0"/>
                    <a:sym typeface="Questrial"/>
                  </a:rPr>
                  <a:t>Overloaded STLs</a:t>
                </a:r>
                <a:endParaRPr sz="2000" dirty="0">
                  <a:latin typeface="Century Gothic Regular" charset="0"/>
                  <a:ea typeface="Century Gothic Regular" charset="0"/>
                  <a:cs typeface="Century Gothic Regular" charset="0"/>
                </a:endParaRPr>
              </a:p>
            </p:txBody>
          </p:sp>
        </p:grpSp>
        <p:grpSp>
          <p:nvGrpSpPr>
            <p:cNvPr id="497" name="Shape 497"/>
            <p:cNvGrpSpPr/>
            <p:nvPr/>
          </p:nvGrpSpPr>
          <p:grpSpPr>
            <a:xfrm>
              <a:off x="6183477" y="4446624"/>
              <a:ext cx="4967123" cy="671476"/>
              <a:chOff x="4546186" y="1965188"/>
              <a:chExt cx="2711594" cy="314285"/>
            </a:xfrm>
          </p:grpSpPr>
          <p:sp>
            <p:nvSpPr>
              <p:cNvPr id="499" name="Shape 499"/>
              <p:cNvSpPr/>
              <p:nvPr/>
            </p:nvSpPr>
            <p:spPr>
              <a:xfrm rot="5400000">
                <a:off x="5700715" y="810659"/>
                <a:ext cx="314285" cy="2623343"/>
              </a:xfrm>
              <a:prstGeom prst="rect">
                <a:avLst/>
              </a:prstGeom>
              <a:solidFill>
                <a:srgbClr val="B5AA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7F7F7F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endParaRPr>
              </a:p>
            </p:txBody>
          </p:sp>
          <p:sp>
            <p:nvSpPr>
              <p:cNvPr id="501" name="Shape 501"/>
              <p:cNvSpPr txBox="1"/>
              <p:nvPr/>
            </p:nvSpPr>
            <p:spPr>
              <a:xfrm>
                <a:off x="4546186" y="1987610"/>
                <a:ext cx="2711594" cy="2539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3200">
                    <a:solidFill>
                      <a:srgbClr val="C00000"/>
                    </a:solidFill>
                    <a:latin typeface="Century Gothic Regular" charset="0"/>
                    <a:ea typeface="Century Gothic Regular" charset="0"/>
                    <a:cs typeface="Century Gothic Regular" charset="0"/>
                    <a:sym typeface="Questrial"/>
                  </a:rPr>
                  <a:t>Engagement dropped</a:t>
                </a:r>
                <a:r>
                  <a:rPr lang="ru-RU" sz="3200" dirty="0">
                    <a:solidFill>
                      <a:srgbClr val="C00000"/>
                    </a:solidFill>
                    <a:latin typeface="Century Gothic Regular" charset="0"/>
                    <a:ea typeface="Century Gothic Regular" charset="0"/>
                    <a:cs typeface="Century Gothic Regular" charset="0"/>
                    <a:sym typeface="Questrial"/>
                  </a:rPr>
                  <a:t>!</a:t>
                </a:r>
                <a:endParaRPr sz="3200" dirty="0">
                  <a:solidFill>
                    <a:srgbClr val="C00000"/>
                  </a:solidFill>
                  <a:latin typeface="Century Gothic Regular" charset="0"/>
                  <a:ea typeface="Century Gothic Regular" charset="0"/>
                  <a:cs typeface="Century Gothic Regular" charset="0"/>
                </a:endParaRPr>
              </a:p>
            </p:txBody>
          </p:sp>
        </p:grpSp>
      </p:grpSp>
      <p:sp>
        <p:nvSpPr>
          <p:cNvPr id="25" name="Shape 480"/>
          <p:cNvSpPr/>
          <p:nvPr/>
        </p:nvSpPr>
        <p:spPr>
          <a:xfrm>
            <a:off x="82296" y="0"/>
            <a:ext cx="5556219" cy="6858000"/>
          </a:xfrm>
          <a:prstGeom prst="rect">
            <a:avLst/>
          </a:prstGeom>
          <a:solidFill>
            <a:schemeClr val="dk2">
              <a:alpha val="3686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595959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4042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0"/>
            <a:ext cx="9531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79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3521" y="3835132"/>
            <a:ext cx="9866582" cy="97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en-US" sz="7998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We needed a </a:t>
            </a:r>
            <a:r>
              <a:rPr lang="en-US" sz="7998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change</a:t>
            </a:r>
            <a:endParaRPr lang="en-US" sz="3732" dirty="0">
              <a:solidFill>
                <a:srgbClr val="FFC000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4910" y="5546283"/>
            <a:ext cx="689696" cy="199203"/>
            <a:chOff x="6080439" y="5106677"/>
            <a:chExt cx="1828429" cy="511320"/>
          </a:xfrm>
        </p:grpSpPr>
        <p:sp>
          <p:nvSpPr>
            <p:cNvPr id="12" name="Oval 11"/>
            <p:cNvSpPr/>
            <p:nvPr/>
          </p:nvSpPr>
          <p:spPr>
            <a:xfrm>
              <a:off x="6080439" y="5106677"/>
              <a:ext cx="511320" cy="511320"/>
            </a:xfrm>
            <a:prstGeom prst="ellipse">
              <a:avLst/>
            </a:prstGeom>
            <a:solidFill>
              <a:schemeClr val="bg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13" name="Oval 12"/>
            <p:cNvSpPr/>
            <p:nvPr/>
          </p:nvSpPr>
          <p:spPr>
            <a:xfrm>
              <a:off x="6744159" y="5106677"/>
              <a:ext cx="511320" cy="511320"/>
            </a:xfrm>
            <a:prstGeom prst="ellipse">
              <a:avLst/>
            </a:prstGeom>
            <a:solidFill>
              <a:schemeClr val="accent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14" name="Oval 13"/>
            <p:cNvSpPr/>
            <p:nvPr/>
          </p:nvSpPr>
          <p:spPr>
            <a:xfrm>
              <a:off x="7397548" y="5106677"/>
              <a:ext cx="511320" cy="511320"/>
            </a:xfrm>
            <a:prstGeom prst="ellipse">
              <a:avLst/>
            </a:prstGeom>
            <a:solidFill>
              <a:schemeClr val="accent3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</p:grpSp>
    </p:spTree>
    <p:extLst>
      <p:ext uri="{BB962C8B-B14F-4D97-AF65-F5344CB8AC3E}">
        <p14:creationId xmlns:p14="http://schemas.microsoft.com/office/powerpoint/2010/main" val="1953543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980" y="4883748"/>
            <a:ext cx="7945734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ru-RU" sz="7998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2017</a:t>
            </a:r>
            <a:endParaRPr lang="en-US" sz="7998" b="1" dirty="0">
              <a:solidFill>
                <a:schemeClr val="bg1"/>
              </a:solidFill>
              <a:latin typeface="Arial Bold" charset="0"/>
              <a:cs typeface="Arial Bold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4080" y="5883381"/>
            <a:ext cx="689696" cy="199203"/>
            <a:chOff x="6080439" y="5106677"/>
            <a:chExt cx="1828429" cy="511320"/>
          </a:xfrm>
        </p:grpSpPr>
        <p:sp>
          <p:nvSpPr>
            <p:cNvPr id="10" name="Oval 9"/>
            <p:cNvSpPr/>
            <p:nvPr/>
          </p:nvSpPr>
          <p:spPr>
            <a:xfrm>
              <a:off x="6080439" y="5106677"/>
              <a:ext cx="511320" cy="511320"/>
            </a:xfrm>
            <a:prstGeom prst="ellipse">
              <a:avLst/>
            </a:prstGeom>
            <a:solidFill>
              <a:schemeClr val="bg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11" name="Oval 10"/>
            <p:cNvSpPr/>
            <p:nvPr/>
          </p:nvSpPr>
          <p:spPr>
            <a:xfrm>
              <a:off x="6744159" y="5106677"/>
              <a:ext cx="511320" cy="511320"/>
            </a:xfrm>
            <a:prstGeom prst="ellipse">
              <a:avLst/>
            </a:prstGeom>
            <a:solidFill>
              <a:schemeClr val="accent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12" name="Oval 11"/>
            <p:cNvSpPr/>
            <p:nvPr/>
          </p:nvSpPr>
          <p:spPr>
            <a:xfrm>
              <a:off x="7397548" y="5106677"/>
              <a:ext cx="511320" cy="511320"/>
            </a:xfrm>
            <a:prstGeom prst="ellipse">
              <a:avLst/>
            </a:prstGeom>
            <a:solidFill>
              <a:schemeClr val="accent3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</p:grpSp>
    </p:spTree>
    <p:extLst>
      <p:ext uri="{BB962C8B-B14F-4D97-AF65-F5344CB8AC3E}">
        <p14:creationId xmlns:p14="http://schemas.microsoft.com/office/powerpoint/2010/main" val="1777794079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Shape 78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784"/>
          <p:cNvSpPr/>
          <p:nvPr/>
        </p:nvSpPr>
        <p:spPr>
          <a:xfrm>
            <a:off x="2251153" y="482600"/>
            <a:ext cx="7689695" cy="5762557"/>
          </a:xfrm>
          <a:prstGeom prst="rect">
            <a:avLst/>
          </a:prstGeom>
          <a:solidFill>
            <a:srgbClr val="001236">
              <a:alpha val="8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3199" dirty="0">
              <a:solidFill>
                <a:schemeClr val="lt1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16" y="612845"/>
            <a:ext cx="6857968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Team Lead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+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Autonomy</a:t>
            </a:r>
            <a:endParaRPr lang="ru-RU" sz="60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 algn="ctr"/>
            <a:r>
              <a:rPr lang="ru-RU" sz="60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=</a:t>
            </a:r>
          </a:p>
          <a:p>
            <a:pPr algn="ctr"/>
            <a:endParaRPr lang="en-US" sz="60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 algn="ctr"/>
            <a:r>
              <a:rPr lang="en-US" sz="60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Servant Leadership</a:t>
            </a:r>
          </a:p>
        </p:txBody>
      </p:sp>
      <p:sp>
        <p:nvSpPr>
          <p:cNvPr id="10" name="AutoShape 85"/>
          <p:cNvSpPr>
            <a:spLocks noChangeAspect="1"/>
          </p:cNvSpPr>
          <p:nvPr/>
        </p:nvSpPr>
        <p:spPr bwMode="auto">
          <a:xfrm>
            <a:off x="5564428" y="4072983"/>
            <a:ext cx="1064971" cy="9684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599"/>
                  <a:pt x="10798" y="21599"/>
                </a:cubicBezTo>
                <a:cubicBezTo>
                  <a:pt x="10553" y="21599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rgbClr val="C00000"/>
          </a:solidFill>
          <a:ln>
            <a:noFill/>
          </a:ln>
          <a:effectLst/>
          <a:extLst/>
        </p:spPr>
        <p:txBody>
          <a:bodyPr lIns="50769" tIns="50769" rIns="50769" bIns="50769" anchor="ctr"/>
          <a:lstStyle/>
          <a:p>
            <a:pPr defTabSz="456915">
              <a:defRPr/>
            </a:pPr>
            <a:endParaRPr lang="es-ES" sz="2899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egular" charset="0"/>
              <a:cs typeface="Arial Regular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51853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Shape 7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Shape 784"/>
          <p:cNvSpPr/>
          <p:nvPr/>
        </p:nvSpPr>
        <p:spPr>
          <a:xfrm>
            <a:off x="1384610" y="2314331"/>
            <a:ext cx="9422780" cy="2229338"/>
          </a:xfrm>
          <a:prstGeom prst="rect">
            <a:avLst/>
          </a:prstGeom>
          <a:solidFill>
            <a:srgbClr val="001236">
              <a:alpha val="8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3199" dirty="0">
              <a:solidFill>
                <a:schemeClr val="lt1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  <p:sp>
        <p:nvSpPr>
          <p:cNvPr id="785" name="Shape 785"/>
          <p:cNvSpPr txBox="1"/>
          <p:nvPr/>
        </p:nvSpPr>
        <p:spPr>
          <a:xfrm>
            <a:off x="2008741" y="3193401"/>
            <a:ext cx="8128928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…the servant-leader shares power, puts the needs of others first and helps people develop and perform as highly as possible…</a:t>
            </a:r>
          </a:p>
          <a:p>
            <a:pPr algn="r">
              <a:lnSpc>
                <a:spcPct val="120000"/>
              </a:lnSpc>
            </a:pPr>
            <a:r>
              <a:rPr lang="en-US" sz="1800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© Wikipedia</a:t>
            </a:r>
          </a:p>
        </p:txBody>
      </p:sp>
      <p:sp>
        <p:nvSpPr>
          <p:cNvPr id="786" name="Shape 786"/>
          <p:cNvSpPr txBox="1"/>
          <p:nvPr/>
        </p:nvSpPr>
        <p:spPr>
          <a:xfrm>
            <a:off x="2008741" y="2521755"/>
            <a:ext cx="4369309" cy="67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Servant-Leader</a:t>
            </a:r>
            <a:r>
              <a:rPr lang="en-US" sz="3600" dirty="0">
                <a:solidFill>
                  <a:schemeClr val="accent3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.</a:t>
            </a:r>
            <a:endParaRPr sz="3600" dirty="0">
              <a:latin typeface="Century Gothic Regular" charset="0"/>
              <a:ea typeface="Century Gothic Regular" charset="0"/>
              <a:cs typeface="Century Gothic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8694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Shape 7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Shape 784"/>
          <p:cNvSpPr/>
          <p:nvPr/>
        </p:nvSpPr>
        <p:spPr>
          <a:xfrm>
            <a:off x="1384610" y="2314331"/>
            <a:ext cx="9422780" cy="2229338"/>
          </a:xfrm>
          <a:prstGeom prst="rect">
            <a:avLst/>
          </a:prstGeom>
          <a:solidFill>
            <a:srgbClr val="001236">
              <a:alpha val="8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3199" dirty="0">
              <a:solidFill>
                <a:schemeClr val="lt1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  <p:sp>
        <p:nvSpPr>
          <p:cNvPr id="785" name="Shape 785"/>
          <p:cNvSpPr txBox="1"/>
          <p:nvPr/>
        </p:nvSpPr>
        <p:spPr>
          <a:xfrm>
            <a:off x="2008741" y="2736197"/>
            <a:ext cx="8128928" cy="1470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“</a:t>
            </a:r>
            <a:r>
              <a:rPr lang="en-US" sz="1800" b="1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Distancing </a:t>
            </a:r>
            <a:r>
              <a:rPr lang="en-US" sz="1800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oneself </a:t>
            </a:r>
            <a:r>
              <a:rPr lang="en-US" sz="1800" b="1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from</a:t>
            </a:r>
            <a:r>
              <a:rPr lang="en-US" sz="1800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 using power, influence and position </a:t>
            </a:r>
            <a:r>
              <a:rPr lang="en-US" sz="1800" b="1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to serve self</a:t>
            </a:r>
            <a:r>
              <a:rPr lang="en-US" sz="1800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, and instead</a:t>
            </a:r>
            <a:r>
              <a:rPr lang="en-US" sz="1800" b="1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 gravitating to </a:t>
            </a:r>
            <a:r>
              <a:rPr lang="en-US" sz="1800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a position where these instruments are used to </a:t>
            </a:r>
            <a:r>
              <a:rPr lang="en-US" sz="1800" b="1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empower, enable and encourage</a:t>
            </a:r>
            <a:r>
              <a:rPr lang="en-US" sz="1800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 those who are within one’s circle of influence”</a:t>
            </a:r>
          </a:p>
        </p:txBody>
      </p:sp>
    </p:spTree>
    <p:extLst>
      <p:ext uri="{BB962C8B-B14F-4D97-AF65-F5344CB8AC3E}">
        <p14:creationId xmlns:p14="http://schemas.microsoft.com/office/powerpoint/2010/main" val="2325984640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Before (with team lead)</a:t>
            </a:r>
          </a:p>
        </p:txBody>
      </p:sp>
      <p:grpSp>
        <p:nvGrpSpPr>
          <p:cNvPr id="215" name="Group 214"/>
          <p:cNvGrpSpPr/>
          <p:nvPr/>
        </p:nvGrpSpPr>
        <p:grpSpPr>
          <a:xfrm>
            <a:off x="3847954" y="1551858"/>
            <a:ext cx="4496093" cy="3754285"/>
            <a:chOff x="3847954" y="1745106"/>
            <a:chExt cx="4496093" cy="3754285"/>
          </a:xfrm>
        </p:grpSpPr>
        <p:grpSp>
          <p:nvGrpSpPr>
            <p:cNvPr id="199" name="Group 198"/>
            <p:cNvGrpSpPr/>
            <p:nvPr/>
          </p:nvGrpSpPr>
          <p:grpSpPr>
            <a:xfrm>
              <a:off x="3847954" y="3765317"/>
              <a:ext cx="4496093" cy="1734074"/>
              <a:chOff x="3774307" y="4222517"/>
              <a:chExt cx="4496093" cy="1734074"/>
            </a:xfrm>
          </p:grpSpPr>
          <p:grpSp>
            <p:nvGrpSpPr>
              <p:cNvPr id="180" name="Group 179"/>
              <p:cNvGrpSpPr>
                <a:grpSpLocks noChangeAspect="1"/>
              </p:cNvGrpSpPr>
              <p:nvPr/>
            </p:nvGrpSpPr>
            <p:grpSpPr>
              <a:xfrm>
                <a:off x="4583913" y="4222517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81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2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3" name="Group 182"/>
              <p:cNvGrpSpPr>
                <a:grpSpLocks noChangeAspect="1"/>
              </p:cNvGrpSpPr>
              <p:nvPr/>
            </p:nvGrpSpPr>
            <p:grpSpPr>
              <a:xfrm>
                <a:off x="3774307" y="4488888"/>
                <a:ext cx="676402" cy="1467703"/>
                <a:chOff x="6860681" y="3412078"/>
                <a:chExt cx="328647" cy="713215"/>
              </a:xfrm>
              <a:solidFill>
                <a:schemeClr val="tx2"/>
              </a:solidFill>
            </p:grpSpPr>
            <p:sp>
              <p:nvSpPr>
                <p:cNvPr id="184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5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6" name="Group 185"/>
              <p:cNvGrpSpPr>
                <a:grpSpLocks noChangeAspect="1"/>
              </p:cNvGrpSpPr>
              <p:nvPr/>
            </p:nvGrpSpPr>
            <p:grpSpPr>
              <a:xfrm>
                <a:off x="6909380" y="4470772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87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8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9" name="Group 188"/>
              <p:cNvGrpSpPr>
                <a:grpSpLocks noChangeAspect="1"/>
              </p:cNvGrpSpPr>
              <p:nvPr/>
            </p:nvGrpSpPr>
            <p:grpSpPr>
              <a:xfrm>
                <a:off x="5292082" y="4470772"/>
                <a:ext cx="676402" cy="1467703"/>
                <a:chOff x="6860681" y="3412078"/>
                <a:chExt cx="328647" cy="713215"/>
              </a:xfrm>
              <a:solidFill>
                <a:schemeClr val="tx2"/>
              </a:solidFill>
            </p:grpSpPr>
            <p:sp>
              <p:nvSpPr>
                <p:cNvPr id="190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1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92" name="Group 191"/>
              <p:cNvGrpSpPr>
                <a:grpSpLocks noChangeAspect="1"/>
              </p:cNvGrpSpPr>
              <p:nvPr/>
            </p:nvGrpSpPr>
            <p:grpSpPr>
              <a:xfrm>
                <a:off x="7696233" y="4222517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93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4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95" name="Group 194"/>
              <p:cNvGrpSpPr>
                <a:grpSpLocks noChangeAspect="1"/>
              </p:cNvGrpSpPr>
              <p:nvPr/>
            </p:nvGrpSpPr>
            <p:grpSpPr>
              <a:xfrm>
                <a:off x="6102486" y="4228339"/>
                <a:ext cx="676402" cy="1467703"/>
                <a:chOff x="6860681" y="3412078"/>
                <a:chExt cx="328647" cy="713215"/>
              </a:xfrm>
              <a:solidFill>
                <a:schemeClr val="tx2"/>
              </a:solidFill>
            </p:grpSpPr>
            <p:sp>
              <p:nvSpPr>
                <p:cNvPr id="196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7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</p:grpSp>
        <p:grpSp>
          <p:nvGrpSpPr>
            <p:cNvPr id="207" name="Group 206"/>
            <p:cNvGrpSpPr/>
            <p:nvPr/>
          </p:nvGrpSpPr>
          <p:grpSpPr>
            <a:xfrm>
              <a:off x="5446757" y="2918550"/>
              <a:ext cx="1298486" cy="700998"/>
              <a:chOff x="5421987" y="3445481"/>
              <a:chExt cx="1298486" cy="700998"/>
            </a:xfrm>
          </p:grpSpPr>
          <p:sp>
            <p:nvSpPr>
              <p:cNvPr id="204" name="Up Arrow 203"/>
              <p:cNvSpPr/>
              <p:nvPr/>
            </p:nvSpPr>
            <p:spPr>
              <a:xfrm rot="1567262">
                <a:off x="5421987" y="3445482"/>
                <a:ext cx="419100" cy="700997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205" name="Up Arrow 204"/>
              <p:cNvSpPr/>
              <p:nvPr/>
            </p:nvSpPr>
            <p:spPr>
              <a:xfrm rot="9325966">
                <a:off x="6301373" y="3445481"/>
                <a:ext cx="419100" cy="700997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4289730" y="1745106"/>
              <a:ext cx="3848230" cy="938178"/>
              <a:chOff x="4403633" y="2136604"/>
              <a:chExt cx="3848230" cy="938178"/>
            </a:xfrm>
          </p:grpSpPr>
          <p:grpSp>
            <p:nvGrpSpPr>
              <p:cNvPr id="206" name="Group 205"/>
              <p:cNvGrpSpPr/>
              <p:nvPr/>
            </p:nvGrpSpPr>
            <p:grpSpPr>
              <a:xfrm>
                <a:off x="5393112" y="2210486"/>
                <a:ext cx="1646867" cy="790417"/>
                <a:chOff x="5323579" y="2545927"/>
                <a:chExt cx="1646867" cy="790417"/>
              </a:xfrm>
            </p:grpSpPr>
            <p:sp>
              <p:nvSpPr>
                <p:cNvPr id="178" name="Freeform 8"/>
                <p:cNvSpPr>
                  <a:spLocks noChangeAspect="1" noChangeArrowheads="1"/>
                </p:cNvSpPr>
                <p:nvPr/>
              </p:nvSpPr>
              <p:spPr bwMode="auto">
                <a:xfrm>
                  <a:off x="5323579" y="2545927"/>
                  <a:ext cx="893196" cy="790417"/>
                </a:xfrm>
                <a:custGeom>
                  <a:avLst/>
                  <a:gdLst>
                    <a:gd name="T0" fmla="*/ 310 w 497"/>
                    <a:gd name="T1" fmla="*/ 336 h 444"/>
                    <a:gd name="T2" fmla="*/ 310 w 497"/>
                    <a:gd name="T3" fmla="*/ 336 h 444"/>
                    <a:gd name="T4" fmla="*/ 221 w 497"/>
                    <a:gd name="T5" fmla="*/ 257 h 444"/>
                    <a:gd name="T6" fmla="*/ 248 w 497"/>
                    <a:gd name="T7" fmla="*/ 195 h 444"/>
                    <a:gd name="T8" fmla="*/ 274 w 497"/>
                    <a:gd name="T9" fmla="*/ 151 h 444"/>
                    <a:gd name="T10" fmla="*/ 266 w 497"/>
                    <a:gd name="T11" fmla="*/ 133 h 444"/>
                    <a:gd name="T12" fmla="*/ 274 w 497"/>
                    <a:gd name="T13" fmla="*/ 89 h 444"/>
                    <a:gd name="T14" fmla="*/ 177 w 497"/>
                    <a:gd name="T15" fmla="*/ 0 h 444"/>
                    <a:gd name="T16" fmla="*/ 70 w 497"/>
                    <a:gd name="T17" fmla="*/ 89 h 444"/>
                    <a:gd name="T18" fmla="*/ 79 w 497"/>
                    <a:gd name="T19" fmla="*/ 133 h 444"/>
                    <a:gd name="T20" fmla="*/ 70 w 497"/>
                    <a:gd name="T21" fmla="*/ 151 h 444"/>
                    <a:gd name="T22" fmla="*/ 97 w 497"/>
                    <a:gd name="T23" fmla="*/ 195 h 444"/>
                    <a:gd name="T24" fmla="*/ 123 w 497"/>
                    <a:gd name="T25" fmla="*/ 257 h 444"/>
                    <a:gd name="T26" fmla="*/ 35 w 497"/>
                    <a:gd name="T27" fmla="*/ 336 h 444"/>
                    <a:gd name="T28" fmla="*/ 0 w 497"/>
                    <a:gd name="T29" fmla="*/ 345 h 444"/>
                    <a:gd name="T30" fmla="*/ 0 w 497"/>
                    <a:gd name="T31" fmla="*/ 443 h 444"/>
                    <a:gd name="T32" fmla="*/ 398 w 497"/>
                    <a:gd name="T33" fmla="*/ 443 h 444"/>
                    <a:gd name="T34" fmla="*/ 398 w 497"/>
                    <a:gd name="T35" fmla="*/ 399 h 444"/>
                    <a:gd name="T36" fmla="*/ 310 w 497"/>
                    <a:gd name="T37" fmla="*/ 336 h 444"/>
                    <a:gd name="T38" fmla="*/ 425 w 497"/>
                    <a:gd name="T39" fmla="*/ 195 h 444"/>
                    <a:gd name="T40" fmla="*/ 425 w 497"/>
                    <a:gd name="T41" fmla="*/ 195 h 444"/>
                    <a:gd name="T42" fmla="*/ 425 w 497"/>
                    <a:gd name="T43" fmla="*/ 124 h 444"/>
                    <a:gd name="T44" fmla="*/ 372 w 497"/>
                    <a:gd name="T45" fmla="*/ 124 h 444"/>
                    <a:gd name="T46" fmla="*/ 372 w 497"/>
                    <a:gd name="T47" fmla="*/ 195 h 444"/>
                    <a:gd name="T48" fmla="*/ 301 w 497"/>
                    <a:gd name="T49" fmla="*/ 195 h 444"/>
                    <a:gd name="T50" fmla="*/ 301 w 497"/>
                    <a:gd name="T51" fmla="*/ 248 h 444"/>
                    <a:gd name="T52" fmla="*/ 372 w 497"/>
                    <a:gd name="T53" fmla="*/ 248 h 444"/>
                    <a:gd name="T54" fmla="*/ 372 w 497"/>
                    <a:gd name="T55" fmla="*/ 319 h 444"/>
                    <a:gd name="T56" fmla="*/ 425 w 497"/>
                    <a:gd name="T57" fmla="*/ 319 h 444"/>
                    <a:gd name="T58" fmla="*/ 425 w 497"/>
                    <a:gd name="T59" fmla="*/ 248 h 444"/>
                    <a:gd name="T60" fmla="*/ 496 w 497"/>
                    <a:gd name="T61" fmla="*/ 248 h 444"/>
                    <a:gd name="T62" fmla="*/ 496 w 497"/>
                    <a:gd name="T63" fmla="*/ 195 h 444"/>
                    <a:gd name="T64" fmla="*/ 425 w 497"/>
                    <a:gd name="T65" fmla="*/ 195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97" h="444">
                      <a:moveTo>
                        <a:pt x="310" y="336"/>
                      </a:moveTo>
                      <a:lnTo>
                        <a:pt x="310" y="336"/>
                      </a:lnTo>
                      <a:cubicBezTo>
                        <a:pt x="248" y="310"/>
                        <a:pt x="221" y="292"/>
                        <a:pt x="221" y="257"/>
                      </a:cubicBezTo>
                      <a:cubicBezTo>
                        <a:pt x="221" y="230"/>
                        <a:pt x="239" y="239"/>
                        <a:pt x="248" y="195"/>
                      </a:cubicBezTo>
                      <a:cubicBezTo>
                        <a:pt x="257" y="177"/>
                        <a:pt x="274" y="195"/>
                        <a:pt x="274" y="151"/>
                      </a:cubicBezTo>
                      <a:cubicBezTo>
                        <a:pt x="274" y="133"/>
                        <a:pt x="266" y="133"/>
                        <a:pt x="266" y="133"/>
                      </a:cubicBezTo>
                      <a:cubicBezTo>
                        <a:pt x="266" y="133"/>
                        <a:pt x="274" y="106"/>
                        <a:pt x="274" y="89"/>
                      </a:cubicBezTo>
                      <a:cubicBezTo>
                        <a:pt x="274" y="62"/>
                        <a:pt x="257" y="0"/>
                        <a:pt x="177" y="0"/>
                      </a:cubicBezTo>
                      <a:cubicBezTo>
                        <a:pt x="88" y="0"/>
                        <a:pt x="70" y="62"/>
                        <a:pt x="70" y="89"/>
                      </a:cubicBezTo>
                      <a:cubicBezTo>
                        <a:pt x="70" y="106"/>
                        <a:pt x="79" y="133"/>
                        <a:pt x="79" y="133"/>
                      </a:cubicBezTo>
                      <a:cubicBezTo>
                        <a:pt x="79" y="133"/>
                        <a:pt x="70" y="133"/>
                        <a:pt x="70" y="151"/>
                      </a:cubicBezTo>
                      <a:cubicBezTo>
                        <a:pt x="70" y="195"/>
                        <a:pt x="88" y="177"/>
                        <a:pt x="97" y="195"/>
                      </a:cubicBezTo>
                      <a:cubicBezTo>
                        <a:pt x="106" y="239"/>
                        <a:pt x="123" y="230"/>
                        <a:pt x="123" y="257"/>
                      </a:cubicBezTo>
                      <a:cubicBezTo>
                        <a:pt x="123" y="292"/>
                        <a:pt x="97" y="310"/>
                        <a:pt x="35" y="336"/>
                      </a:cubicBezTo>
                      <a:cubicBezTo>
                        <a:pt x="35" y="336"/>
                        <a:pt x="17" y="336"/>
                        <a:pt x="0" y="345"/>
                      </a:cubicBezTo>
                      <a:cubicBezTo>
                        <a:pt x="0" y="443"/>
                        <a:pt x="0" y="443"/>
                        <a:pt x="0" y="443"/>
                      </a:cubicBezTo>
                      <a:cubicBezTo>
                        <a:pt x="398" y="443"/>
                        <a:pt x="398" y="443"/>
                        <a:pt x="398" y="443"/>
                      </a:cubicBezTo>
                      <a:cubicBezTo>
                        <a:pt x="398" y="443"/>
                        <a:pt x="398" y="408"/>
                        <a:pt x="398" y="399"/>
                      </a:cubicBezTo>
                      <a:cubicBezTo>
                        <a:pt x="398" y="381"/>
                        <a:pt x="372" y="354"/>
                        <a:pt x="310" y="336"/>
                      </a:cubicBezTo>
                      <a:close/>
                      <a:moveTo>
                        <a:pt x="425" y="195"/>
                      </a:moveTo>
                      <a:lnTo>
                        <a:pt x="425" y="195"/>
                      </a:lnTo>
                      <a:cubicBezTo>
                        <a:pt x="425" y="124"/>
                        <a:pt x="425" y="124"/>
                        <a:pt x="425" y="124"/>
                      </a:cubicBezTo>
                      <a:cubicBezTo>
                        <a:pt x="372" y="124"/>
                        <a:pt x="372" y="124"/>
                        <a:pt x="372" y="124"/>
                      </a:cubicBezTo>
                      <a:cubicBezTo>
                        <a:pt x="372" y="195"/>
                        <a:pt x="372" y="195"/>
                        <a:pt x="372" y="195"/>
                      </a:cubicBezTo>
                      <a:cubicBezTo>
                        <a:pt x="301" y="195"/>
                        <a:pt x="301" y="195"/>
                        <a:pt x="301" y="195"/>
                      </a:cubicBezTo>
                      <a:cubicBezTo>
                        <a:pt x="301" y="248"/>
                        <a:pt x="301" y="248"/>
                        <a:pt x="301" y="248"/>
                      </a:cubicBezTo>
                      <a:cubicBezTo>
                        <a:pt x="372" y="248"/>
                        <a:pt x="372" y="248"/>
                        <a:pt x="372" y="248"/>
                      </a:cubicBezTo>
                      <a:cubicBezTo>
                        <a:pt x="372" y="319"/>
                        <a:pt x="372" y="319"/>
                        <a:pt x="372" y="319"/>
                      </a:cubicBezTo>
                      <a:cubicBezTo>
                        <a:pt x="425" y="319"/>
                        <a:pt x="425" y="319"/>
                        <a:pt x="425" y="319"/>
                      </a:cubicBezTo>
                      <a:cubicBezTo>
                        <a:pt x="425" y="248"/>
                        <a:pt x="425" y="248"/>
                        <a:pt x="425" y="248"/>
                      </a:cubicBezTo>
                      <a:cubicBezTo>
                        <a:pt x="496" y="248"/>
                        <a:pt x="496" y="248"/>
                        <a:pt x="496" y="248"/>
                      </a:cubicBezTo>
                      <a:cubicBezTo>
                        <a:pt x="496" y="195"/>
                        <a:pt x="496" y="195"/>
                        <a:pt x="496" y="195"/>
                      </a:cubicBezTo>
                      <a:lnTo>
                        <a:pt x="425" y="19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r>
                    <a:rPr lang="en-US" sz="1200" dirty="0">
                      <a:latin typeface="Arial Regular" charset="0"/>
                      <a:cs typeface="Arial Regular" charset="0"/>
                    </a:rPr>
                    <a:t> </a:t>
                  </a:r>
                </a:p>
              </p:txBody>
            </p:sp>
            <p:sp>
              <p:nvSpPr>
                <p:cNvPr id="179" name="Freeform 46"/>
                <p:cNvSpPr>
                  <a:spLocks noChangeAspect="1" noChangeArrowheads="1"/>
                </p:cNvSpPr>
                <p:nvPr/>
              </p:nvSpPr>
              <p:spPr bwMode="auto">
                <a:xfrm>
                  <a:off x="6144716" y="2548694"/>
                  <a:ext cx="825730" cy="786415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endParaRPr lang="en-US" sz="1200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sp>
            <p:nvSpPr>
              <p:cNvPr id="211" name="Rectangle 210"/>
              <p:cNvSpPr/>
              <p:nvPr/>
            </p:nvSpPr>
            <p:spPr>
              <a:xfrm>
                <a:off x="4403633" y="2136605"/>
                <a:ext cx="984105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chemeClr val="tx2"/>
                    </a:solidFill>
                    <a:latin typeface="Arial Bold" charset="0"/>
                    <a:ea typeface="Arial Bold" charset="0"/>
                    <a:cs typeface="Arial Bold" charset="0"/>
                  </a:rPr>
                  <a:t>TL</a:t>
                </a:r>
                <a:endParaRPr lang="fr-FR" sz="4400" b="1" dirty="0">
                  <a:solidFill>
                    <a:schemeClr val="tx2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970446" y="2136604"/>
                <a:ext cx="1281417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rPr>
                  <a:t>PO</a:t>
                </a:r>
                <a:endParaRPr lang="fr-FR" sz="4400" b="1" dirty="0">
                  <a:solidFill>
                    <a:srgbClr val="00B0F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0937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80630" y="1373138"/>
            <a:ext cx="5430741" cy="4772125"/>
            <a:chOff x="3064208" y="1499074"/>
            <a:chExt cx="5430741" cy="4772125"/>
          </a:xfrm>
        </p:grpSpPr>
        <p:sp>
          <p:nvSpPr>
            <p:cNvPr id="34" name="Up Arrow 33"/>
            <p:cNvSpPr/>
            <p:nvPr/>
          </p:nvSpPr>
          <p:spPr>
            <a:xfrm rot="1191236">
              <a:off x="5366150" y="2456048"/>
              <a:ext cx="419100" cy="2004290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180" name="Group 179"/>
            <p:cNvGrpSpPr>
              <a:grpSpLocks noChangeAspect="1"/>
            </p:cNvGrpSpPr>
            <p:nvPr/>
          </p:nvGrpSpPr>
          <p:grpSpPr>
            <a:xfrm>
              <a:off x="4715904" y="449112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1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2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3" name="Group 182"/>
            <p:cNvGrpSpPr>
              <a:grpSpLocks noChangeAspect="1"/>
            </p:cNvGrpSpPr>
            <p:nvPr/>
          </p:nvGrpSpPr>
          <p:grpSpPr>
            <a:xfrm>
              <a:off x="3189698" y="4344973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84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5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6" name="Group 185"/>
            <p:cNvGrpSpPr>
              <a:grpSpLocks noChangeAspect="1"/>
            </p:cNvGrpSpPr>
            <p:nvPr/>
          </p:nvGrpSpPr>
          <p:grpSpPr>
            <a:xfrm>
              <a:off x="3064208" y="2236142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87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88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0070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89" name="Group 188"/>
            <p:cNvGrpSpPr>
              <a:grpSpLocks noChangeAspect="1"/>
            </p:cNvGrpSpPr>
            <p:nvPr/>
          </p:nvGrpSpPr>
          <p:grpSpPr>
            <a:xfrm>
              <a:off x="4361851" y="1499074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0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1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2" name="Group 191"/>
            <p:cNvGrpSpPr>
              <a:grpSpLocks noChangeAspect="1"/>
            </p:cNvGrpSpPr>
            <p:nvPr/>
          </p:nvGrpSpPr>
          <p:grpSpPr>
            <a:xfrm>
              <a:off x="7920782" y="2860423"/>
              <a:ext cx="574167" cy="1449194"/>
              <a:chOff x="7252702" y="2337375"/>
              <a:chExt cx="283144" cy="714746"/>
            </a:xfrm>
            <a:solidFill>
              <a:schemeClr val="tx2"/>
            </a:solidFill>
          </p:grpSpPr>
          <p:sp>
            <p:nvSpPr>
              <p:cNvPr id="193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4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grpSp>
          <p:nvGrpSpPr>
            <p:cNvPr id="195" name="Group 194"/>
            <p:cNvGrpSpPr>
              <a:grpSpLocks noChangeAspect="1"/>
            </p:cNvGrpSpPr>
            <p:nvPr/>
          </p:nvGrpSpPr>
          <p:grpSpPr>
            <a:xfrm>
              <a:off x="6603463" y="4803496"/>
              <a:ext cx="676402" cy="1467703"/>
              <a:chOff x="6860681" y="3412078"/>
              <a:chExt cx="328647" cy="713215"/>
            </a:xfrm>
            <a:solidFill>
              <a:schemeClr val="tx2"/>
            </a:solidFill>
          </p:grpSpPr>
          <p:sp>
            <p:nvSpPr>
              <p:cNvPr id="196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197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99" dirty="0">
                  <a:latin typeface="Arial Regular" charset="0"/>
                  <a:cs typeface="Arial Regular" charset="0"/>
                </a:endParaRPr>
              </a:p>
            </p:txBody>
          </p:sp>
        </p:grpSp>
        <p:sp>
          <p:nvSpPr>
            <p:cNvPr id="204" name="Up Arrow 203"/>
            <p:cNvSpPr/>
            <p:nvPr/>
          </p:nvSpPr>
          <p:spPr>
            <a:xfrm rot="16715420">
              <a:off x="5478604" y="1457115"/>
              <a:ext cx="419100" cy="4218999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205" name="Up Arrow 204"/>
            <p:cNvSpPr/>
            <p:nvPr/>
          </p:nvSpPr>
          <p:spPr>
            <a:xfrm rot="10241764">
              <a:off x="6342059" y="2547630"/>
              <a:ext cx="419100" cy="2173024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5902114" y="1504733"/>
              <a:ext cx="2037614" cy="938177"/>
              <a:chOff x="6214249" y="2136604"/>
              <a:chExt cx="2037614" cy="938177"/>
            </a:xfrm>
          </p:grpSpPr>
          <p:sp>
            <p:nvSpPr>
              <p:cNvPr id="179" name="Freeform 46"/>
              <p:cNvSpPr>
                <a:spLocks noChangeAspect="1" noChangeArrowheads="1"/>
              </p:cNvSpPr>
              <p:nvPr/>
            </p:nvSpPr>
            <p:spPr bwMode="auto">
              <a:xfrm>
                <a:off x="6214249" y="2213253"/>
                <a:ext cx="825730" cy="786415"/>
              </a:xfrm>
              <a:custGeom>
                <a:avLst/>
                <a:gdLst>
                  <a:gd name="T0" fmla="*/ 363 w 461"/>
                  <a:gd name="T1" fmla="*/ 336 h 443"/>
                  <a:gd name="T2" fmla="*/ 363 w 461"/>
                  <a:gd name="T3" fmla="*/ 336 h 443"/>
                  <a:gd name="T4" fmla="*/ 284 w 461"/>
                  <a:gd name="T5" fmla="*/ 248 h 443"/>
                  <a:gd name="T6" fmla="*/ 310 w 461"/>
                  <a:gd name="T7" fmla="*/ 195 h 443"/>
                  <a:gd name="T8" fmla="*/ 328 w 461"/>
                  <a:gd name="T9" fmla="*/ 151 h 443"/>
                  <a:gd name="T10" fmla="*/ 319 w 461"/>
                  <a:gd name="T11" fmla="*/ 132 h 443"/>
                  <a:gd name="T12" fmla="*/ 328 w 461"/>
                  <a:gd name="T13" fmla="*/ 88 h 443"/>
                  <a:gd name="T14" fmla="*/ 230 w 461"/>
                  <a:gd name="T15" fmla="*/ 0 h 443"/>
                  <a:gd name="T16" fmla="*/ 132 w 461"/>
                  <a:gd name="T17" fmla="*/ 88 h 443"/>
                  <a:gd name="T18" fmla="*/ 141 w 461"/>
                  <a:gd name="T19" fmla="*/ 132 h 443"/>
                  <a:gd name="T20" fmla="*/ 132 w 461"/>
                  <a:gd name="T21" fmla="*/ 151 h 443"/>
                  <a:gd name="T22" fmla="*/ 150 w 461"/>
                  <a:gd name="T23" fmla="*/ 195 h 443"/>
                  <a:gd name="T24" fmla="*/ 177 w 461"/>
                  <a:gd name="T25" fmla="*/ 248 h 443"/>
                  <a:gd name="T26" fmla="*/ 97 w 461"/>
                  <a:gd name="T27" fmla="*/ 336 h 443"/>
                  <a:gd name="T28" fmla="*/ 0 w 461"/>
                  <a:gd name="T29" fmla="*/ 398 h 443"/>
                  <a:gd name="T30" fmla="*/ 0 w 461"/>
                  <a:gd name="T31" fmla="*/ 442 h 443"/>
                  <a:gd name="T32" fmla="*/ 230 w 461"/>
                  <a:gd name="T33" fmla="*/ 442 h 443"/>
                  <a:gd name="T34" fmla="*/ 460 w 461"/>
                  <a:gd name="T35" fmla="*/ 442 h 443"/>
                  <a:gd name="T36" fmla="*/ 460 w 461"/>
                  <a:gd name="T37" fmla="*/ 398 h 443"/>
                  <a:gd name="T38" fmla="*/ 363 w 461"/>
                  <a:gd name="T39" fmla="*/ 33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1" h="443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 sz="1200" dirty="0">
                  <a:latin typeface="Arial Regular" charset="0"/>
                  <a:cs typeface="Arial Regular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970446" y="2136604"/>
                <a:ext cx="1281417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rPr>
                  <a:t>PO</a:t>
                </a:r>
                <a:endParaRPr lang="fr-FR" sz="4400" b="1" dirty="0">
                  <a:solidFill>
                    <a:srgbClr val="00B0F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  <p:sp>
          <p:nvSpPr>
            <p:cNvPr id="32" name="Up Arrow 31"/>
            <p:cNvSpPr/>
            <p:nvPr/>
          </p:nvSpPr>
          <p:spPr>
            <a:xfrm rot="5400000">
              <a:off x="5238569" y="183287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3" name="Up Arrow 32"/>
            <p:cNvSpPr/>
            <p:nvPr/>
          </p:nvSpPr>
          <p:spPr>
            <a:xfrm rot="1567262">
              <a:off x="3910290" y="2833340"/>
              <a:ext cx="419100" cy="161026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 rot="8091993">
              <a:off x="4064154" y="3134496"/>
              <a:ext cx="419100" cy="1544809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6" name="Up Arrow 35"/>
            <p:cNvSpPr/>
            <p:nvPr/>
          </p:nvSpPr>
          <p:spPr>
            <a:xfrm rot="10800000">
              <a:off x="3157510" y="3767966"/>
              <a:ext cx="419100" cy="468347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7" name="Up Arrow 36"/>
            <p:cNvSpPr/>
            <p:nvPr/>
          </p:nvSpPr>
          <p:spPr>
            <a:xfrm rot="18551402">
              <a:off x="7426815" y="2318072"/>
              <a:ext cx="419100" cy="700997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8" name="Up Arrow 37"/>
            <p:cNvSpPr/>
            <p:nvPr/>
          </p:nvSpPr>
          <p:spPr>
            <a:xfrm rot="17454262">
              <a:off x="5703232" y="4709696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9" name="Up Arrow 38"/>
            <p:cNvSpPr/>
            <p:nvPr/>
          </p:nvSpPr>
          <p:spPr>
            <a:xfrm rot="1567262">
              <a:off x="7514454" y="4401433"/>
              <a:ext cx="419100" cy="700997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1079292" y="365125"/>
            <a:ext cx="10274508" cy="1325563"/>
          </a:xfrm>
        </p:spPr>
        <p:txBody>
          <a:bodyPr>
            <a:normAutofit/>
          </a:bodyPr>
          <a:lstStyle/>
          <a:p>
            <a:r>
              <a:rPr lang="en-US" sz="4400" dirty="0"/>
              <a:t>Before (autonomous)</a:t>
            </a:r>
          </a:p>
        </p:txBody>
      </p:sp>
    </p:spTree>
    <p:extLst>
      <p:ext uri="{BB962C8B-B14F-4D97-AF65-F5344CB8AC3E}">
        <p14:creationId xmlns:p14="http://schemas.microsoft.com/office/powerpoint/2010/main" val="1411541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Now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00294" y="688410"/>
            <a:ext cx="5683742" cy="5558878"/>
            <a:chOff x="3306248" y="712321"/>
            <a:chExt cx="5683742" cy="5558878"/>
          </a:xfrm>
        </p:grpSpPr>
        <p:sp>
          <p:nvSpPr>
            <p:cNvPr id="44" name="Up Arrow 43"/>
            <p:cNvSpPr/>
            <p:nvPr/>
          </p:nvSpPr>
          <p:spPr>
            <a:xfrm rot="9013185">
              <a:off x="5611895" y="1686527"/>
              <a:ext cx="419100" cy="3553466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380630" y="712321"/>
              <a:ext cx="5609360" cy="5558878"/>
              <a:chOff x="3064208" y="712321"/>
              <a:chExt cx="5609360" cy="5558878"/>
            </a:xfrm>
          </p:grpSpPr>
          <p:sp>
            <p:nvSpPr>
              <p:cNvPr id="34" name="Up Arrow 33"/>
              <p:cNvSpPr/>
              <p:nvPr/>
            </p:nvSpPr>
            <p:spPr>
              <a:xfrm rot="1191236">
                <a:off x="5366150" y="2456048"/>
                <a:ext cx="419100" cy="2004290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grpSp>
            <p:nvGrpSpPr>
              <p:cNvPr id="180" name="Group 179"/>
              <p:cNvGrpSpPr>
                <a:grpSpLocks noChangeAspect="1"/>
              </p:cNvGrpSpPr>
              <p:nvPr/>
            </p:nvGrpSpPr>
            <p:grpSpPr>
              <a:xfrm>
                <a:off x="4715904" y="4491122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81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2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3" name="Group 182"/>
              <p:cNvGrpSpPr>
                <a:grpSpLocks noChangeAspect="1"/>
              </p:cNvGrpSpPr>
              <p:nvPr/>
            </p:nvGrpSpPr>
            <p:grpSpPr>
              <a:xfrm>
                <a:off x="3189698" y="4344973"/>
                <a:ext cx="676402" cy="1467703"/>
                <a:chOff x="6860681" y="3412078"/>
                <a:chExt cx="328647" cy="713215"/>
              </a:xfrm>
              <a:solidFill>
                <a:schemeClr val="tx2"/>
              </a:solidFill>
            </p:grpSpPr>
            <p:sp>
              <p:nvSpPr>
                <p:cNvPr id="184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5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6" name="Group 185"/>
              <p:cNvGrpSpPr>
                <a:grpSpLocks noChangeAspect="1"/>
              </p:cNvGrpSpPr>
              <p:nvPr/>
            </p:nvGrpSpPr>
            <p:grpSpPr>
              <a:xfrm>
                <a:off x="3064208" y="2236142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87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8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9" name="Group 188"/>
              <p:cNvGrpSpPr>
                <a:grpSpLocks noChangeAspect="1"/>
              </p:cNvGrpSpPr>
              <p:nvPr/>
            </p:nvGrpSpPr>
            <p:grpSpPr>
              <a:xfrm>
                <a:off x="5139812" y="712321"/>
                <a:ext cx="676402" cy="1467701"/>
                <a:chOff x="7238673" y="3029767"/>
                <a:chExt cx="328647" cy="713215"/>
              </a:xfrm>
              <a:solidFill>
                <a:schemeClr val="tx2"/>
              </a:solidFill>
            </p:grpSpPr>
            <p:sp>
              <p:nvSpPr>
                <p:cNvPr id="190" name="Shape 3792"/>
                <p:cNvSpPr/>
                <p:nvPr/>
              </p:nvSpPr>
              <p:spPr>
                <a:xfrm>
                  <a:off x="7347716" y="3029767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1" name="Shape 3793"/>
                <p:cNvSpPr/>
                <p:nvPr/>
              </p:nvSpPr>
              <p:spPr>
                <a:xfrm>
                  <a:off x="7238673" y="3156799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92" name="Group 191"/>
              <p:cNvGrpSpPr>
                <a:grpSpLocks noChangeAspect="1"/>
              </p:cNvGrpSpPr>
              <p:nvPr/>
            </p:nvGrpSpPr>
            <p:grpSpPr>
              <a:xfrm>
                <a:off x="7920782" y="2860423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93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4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95" name="Group 194"/>
              <p:cNvGrpSpPr>
                <a:grpSpLocks noChangeAspect="1"/>
              </p:cNvGrpSpPr>
              <p:nvPr/>
            </p:nvGrpSpPr>
            <p:grpSpPr>
              <a:xfrm>
                <a:off x="6603463" y="4803496"/>
                <a:ext cx="676402" cy="1467703"/>
                <a:chOff x="6860681" y="3412078"/>
                <a:chExt cx="328647" cy="713215"/>
              </a:xfrm>
              <a:solidFill>
                <a:schemeClr val="tx2"/>
              </a:solidFill>
            </p:grpSpPr>
            <p:sp>
              <p:nvSpPr>
                <p:cNvPr id="196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7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sp>
            <p:nvSpPr>
              <p:cNvPr id="204" name="Up Arrow 203"/>
              <p:cNvSpPr/>
              <p:nvPr/>
            </p:nvSpPr>
            <p:spPr>
              <a:xfrm rot="16715420">
                <a:off x="5478604" y="1457115"/>
                <a:ext cx="419100" cy="4218999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205" name="Up Arrow 204"/>
              <p:cNvSpPr/>
              <p:nvPr/>
            </p:nvSpPr>
            <p:spPr>
              <a:xfrm rot="10241764">
                <a:off x="6342059" y="2547630"/>
                <a:ext cx="419100" cy="2173024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grpSp>
            <p:nvGrpSpPr>
              <p:cNvPr id="213" name="Group 212"/>
              <p:cNvGrpSpPr/>
              <p:nvPr/>
            </p:nvGrpSpPr>
            <p:grpSpPr>
              <a:xfrm>
                <a:off x="6635954" y="1214365"/>
                <a:ext cx="2037614" cy="938177"/>
                <a:chOff x="6948089" y="1846236"/>
                <a:chExt cx="2037614" cy="938177"/>
              </a:xfrm>
            </p:grpSpPr>
            <p:sp>
              <p:nvSpPr>
                <p:cNvPr id="179" name="Freeform 46"/>
                <p:cNvSpPr>
                  <a:spLocks noChangeAspect="1" noChangeArrowheads="1"/>
                </p:cNvSpPr>
                <p:nvPr/>
              </p:nvSpPr>
              <p:spPr bwMode="auto">
                <a:xfrm>
                  <a:off x="6948089" y="1922885"/>
                  <a:ext cx="825730" cy="786415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endParaRPr lang="en-US" sz="1200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7704286" y="1846236"/>
                  <a:ext cx="1281417" cy="938177"/>
                </a:xfrm>
                <a:prstGeom prst="rect">
                  <a:avLst/>
                </a:prstGeom>
              </p:spPr>
              <p:txBody>
                <a:bodyPr wrap="square" lIns="124430" tIns="62216" rIns="124430" bIns="62216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4400" b="1" dirty="0">
                      <a:solidFill>
                        <a:srgbClr val="00B0F0"/>
                      </a:solidFill>
                      <a:latin typeface="Arial Bold" charset="0"/>
                      <a:ea typeface="Arial Bold" charset="0"/>
                      <a:cs typeface="Arial Bold" charset="0"/>
                    </a:rPr>
                    <a:t>PO</a:t>
                  </a:r>
                  <a:endParaRPr lang="fr-FR" sz="44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endParaRPr>
                </a:p>
              </p:txBody>
            </p:sp>
          </p:grpSp>
          <p:sp>
            <p:nvSpPr>
              <p:cNvPr id="32" name="Up Arrow 31"/>
              <p:cNvSpPr/>
              <p:nvPr/>
            </p:nvSpPr>
            <p:spPr>
              <a:xfrm rot="7725755">
                <a:off x="5998206" y="1168304"/>
                <a:ext cx="419100" cy="700997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3" name="Up Arrow 32"/>
              <p:cNvSpPr/>
              <p:nvPr/>
            </p:nvSpPr>
            <p:spPr>
              <a:xfrm rot="788236">
                <a:off x="3855269" y="1985176"/>
                <a:ext cx="419100" cy="2490915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5" name="Up Arrow 34"/>
              <p:cNvSpPr/>
              <p:nvPr/>
            </p:nvSpPr>
            <p:spPr>
              <a:xfrm rot="8091993">
                <a:off x="4064154" y="3134496"/>
                <a:ext cx="419100" cy="1544809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6" name="Up Arrow 35"/>
              <p:cNvSpPr/>
              <p:nvPr/>
            </p:nvSpPr>
            <p:spPr>
              <a:xfrm rot="10800000">
                <a:off x="3157510" y="3767966"/>
                <a:ext cx="419100" cy="468347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7" name="Up Arrow 36"/>
              <p:cNvSpPr/>
              <p:nvPr/>
            </p:nvSpPr>
            <p:spPr>
              <a:xfrm rot="18551402">
                <a:off x="7426815" y="2318072"/>
                <a:ext cx="419100" cy="700997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8" name="Up Arrow 37"/>
              <p:cNvSpPr/>
              <p:nvPr/>
            </p:nvSpPr>
            <p:spPr>
              <a:xfrm rot="17454262">
                <a:off x="5703232" y="4709696"/>
                <a:ext cx="419100" cy="700997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39" name="Up Arrow 38"/>
              <p:cNvSpPr/>
              <p:nvPr/>
            </p:nvSpPr>
            <p:spPr>
              <a:xfrm rot="1567262">
                <a:off x="7514454" y="4401433"/>
                <a:ext cx="419100" cy="700997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3306248" y="975106"/>
              <a:ext cx="1764739" cy="938177"/>
              <a:chOff x="2968318" y="1040318"/>
              <a:chExt cx="1764739" cy="938177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968318" y="1040318"/>
                <a:ext cx="1045752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rgbClr val="C00000"/>
                    </a:solidFill>
                    <a:latin typeface="Arial Bold" charset="0"/>
                    <a:ea typeface="Arial Bold" charset="0"/>
                    <a:cs typeface="Arial Bold" charset="0"/>
                  </a:rPr>
                  <a:t>TL</a:t>
                </a:r>
                <a:endParaRPr lang="fr-FR" sz="4400" b="1" dirty="0">
                  <a:solidFill>
                    <a:srgbClr val="C0000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  <p:sp>
            <p:nvSpPr>
              <p:cNvPr id="42" name="Freeform 46"/>
              <p:cNvSpPr>
                <a:spLocks noChangeAspect="1" noChangeArrowheads="1"/>
              </p:cNvSpPr>
              <p:nvPr/>
            </p:nvSpPr>
            <p:spPr bwMode="auto">
              <a:xfrm>
                <a:off x="3911468" y="1118170"/>
                <a:ext cx="821589" cy="782471"/>
              </a:xfrm>
              <a:custGeom>
                <a:avLst/>
                <a:gdLst>
                  <a:gd name="T0" fmla="*/ 363 w 461"/>
                  <a:gd name="T1" fmla="*/ 336 h 443"/>
                  <a:gd name="T2" fmla="*/ 363 w 461"/>
                  <a:gd name="T3" fmla="*/ 336 h 443"/>
                  <a:gd name="T4" fmla="*/ 284 w 461"/>
                  <a:gd name="T5" fmla="*/ 248 h 443"/>
                  <a:gd name="T6" fmla="*/ 310 w 461"/>
                  <a:gd name="T7" fmla="*/ 195 h 443"/>
                  <a:gd name="T8" fmla="*/ 328 w 461"/>
                  <a:gd name="T9" fmla="*/ 151 h 443"/>
                  <a:gd name="T10" fmla="*/ 319 w 461"/>
                  <a:gd name="T11" fmla="*/ 132 h 443"/>
                  <a:gd name="T12" fmla="*/ 328 w 461"/>
                  <a:gd name="T13" fmla="*/ 88 h 443"/>
                  <a:gd name="T14" fmla="*/ 230 w 461"/>
                  <a:gd name="T15" fmla="*/ 0 h 443"/>
                  <a:gd name="T16" fmla="*/ 132 w 461"/>
                  <a:gd name="T17" fmla="*/ 88 h 443"/>
                  <a:gd name="T18" fmla="*/ 141 w 461"/>
                  <a:gd name="T19" fmla="*/ 132 h 443"/>
                  <a:gd name="T20" fmla="*/ 132 w 461"/>
                  <a:gd name="T21" fmla="*/ 151 h 443"/>
                  <a:gd name="T22" fmla="*/ 150 w 461"/>
                  <a:gd name="T23" fmla="*/ 195 h 443"/>
                  <a:gd name="T24" fmla="*/ 177 w 461"/>
                  <a:gd name="T25" fmla="*/ 248 h 443"/>
                  <a:gd name="T26" fmla="*/ 97 w 461"/>
                  <a:gd name="T27" fmla="*/ 336 h 443"/>
                  <a:gd name="T28" fmla="*/ 0 w 461"/>
                  <a:gd name="T29" fmla="*/ 398 h 443"/>
                  <a:gd name="T30" fmla="*/ 0 w 461"/>
                  <a:gd name="T31" fmla="*/ 442 h 443"/>
                  <a:gd name="T32" fmla="*/ 230 w 461"/>
                  <a:gd name="T33" fmla="*/ 442 h 443"/>
                  <a:gd name="T34" fmla="*/ 460 w 461"/>
                  <a:gd name="T35" fmla="*/ 442 h 443"/>
                  <a:gd name="T36" fmla="*/ 460 w 461"/>
                  <a:gd name="T37" fmla="*/ 398 h 443"/>
                  <a:gd name="T38" fmla="*/ 363 w 461"/>
                  <a:gd name="T39" fmla="*/ 33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1" h="443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 sz="1200" dirty="0">
                  <a:solidFill>
                    <a:srgbClr val="C00000"/>
                  </a:solidFill>
                  <a:latin typeface="Arial Regular" charset="0"/>
                  <a:cs typeface="Arial Regular" charset="0"/>
                </a:endParaRPr>
              </a:p>
            </p:txBody>
          </p:sp>
        </p:grpSp>
        <p:sp>
          <p:nvSpPr>
            <p:cNvPr id="43" name="Up Arrow 42"/>
            <p:cNvSpPr/>
            <p:nvPr/>
          </p:nvSpPr>
          <p:spPr>
            <a:xfrm rot="3443214">
              <a:off x="4999682" y="1143687"/>
              <a:ext cx="419100" cy="472079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838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542993"/>
              </p:ext>
            </p:extLst>
          </p:nvPr>
        </p:nvGraphicFramePr>
        <p:xfrm>
          <a:off x="3174141" y="1069726"/>
          <a:ext cx="6538885" cy="548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7254" y="455234"/>
            <a:ext cx="39459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 Bold" charset="0"/>
                <a:cs typeface="Arial Bold" charset="0"/>
              </a:rPr>
              <a:t>Servant</a:t>
            </a:r>
            <a:r>
              <a:rPr lang="ru-RU" sz="3200" b="1" dirty="0">
                <a:solidFill>
                  <a:schemeClr val="accent1"/>
                </a:solidFill>
                <a:latin typeface="Arial Bold" charset="0"/>
                <a:cs typeface="Arial Bold" charset="0"/>
              </a:rPr>
              <a:t>-</a:t>
            </a:r>
            <a:r>
              <a:rPr lang="en-US" sz="3200" b="1" dirty="0">
                <a:solidFill>
                  <a:schemeClr val="accent1"/>
                </a:solidFill>
                <a:latin typeface="Arial Bold" charset="0"/>
                <a:cs typeface="Arial Bold" charset="0"/>
              </a:rPr>
              <a:t>Leader</a:t>
            </a:r>
            <a:r>
              <a:rPr lang="en-US" sz="3200" b="1" dirty="0">
                <a:solidFill>
                  <a:schemeClr val="accent3"/>
                </a:solidFill>
                <a:latin typeface="Arial Bold" charset="0"/>
                <a:cs typeface="Arial Bold" charset="0"/>
              </a:rPr>
              <a:t>.</a:t>
            </a:r>
          </a:p>
          <a:p>
            <a:r>
              <a:rPr lang="en-US" sz="2000" b="1" dirty="0">
                <a:solidFill>
                  <a:schemeClr val="tx2"/>
                </a:solidFill>
                <a:latin typeface="Arial Bold" charset="0"/>
                <a:cs typeface="Arial Bold" charset="0"/>
              </a:rPr>
              <a:t>Roles &amp; responsibility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817968"/>
            <a:ext cx="2914565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800" b="1" dirty="0">
                <a:solidFill>
                  <a:schemeClr val="accent1"/>
                </a:solidFill>
                <a:latin typeface="Arial Bold" charset="0"/>
                <a:ea typeface="Arial Bold" charset="0"/>
                <a:cs typeface="Arial Bold" charset="0"/>
              </a:rPr>
              <a:t>People growth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01089" y="3147508"/>
            <a:ext cx="533104" cy="0"/>
          </a:xfrm>
          <a:prstGeom prst="line">
            <a:avLst/>
          </a:prstGeom>
          <a:ln w="63500" cap="rnd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451754" y="1162535"/>
            <a:ext cx="398154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Team performance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785850" y="1535297"/>
            <a:ext cx="533104" cy="0"/>
          </a:xfrm>
          <a:prstGeom prst="line">
            <a:avLst/>
          </a:prstGeom>
          <a:ln w="63500" cap="rnd"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89688" y="3654902"/>
            <a:ext cx="280231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accent3"/>
                </a:solidFill>
                <a:latin typeface="Arial Bold" charset="0"/>
                <a:ea typeface="Arial Bold" charset="0"/>
                <a:cs typeface="Arial Bold" charset="0"/>
              </a:rPr>
              <a:t>Core contribution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8723785" y="4027664"/>
            <a:ext cx="533104" cy="0"/>
          </a:xfrm>
          <a:prstGeom prst="line">
            <a:avLst/>
          </a:prstGeom>
          <a:ln w="63500" cap="rnd">
            <a:solidFill>
              <a:schemeClr val="accent3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7822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124481"/>
              </p:ext>
            </p:extLst>
          </p:nvPr>
        </p:nvGraphicFramePr>
        <p:xfrm>
          <a:off x="0" y="1272926"/>
          <a:ext cx="5187056" cy="435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32715"/>
              </p:ext>
            </p:extLst>
          </p:nvPr>
        </p:nvGraphicFramePr>
        <p:xfrm>
          <a:off x="7004944" y="1272926"/>
          <a:ext cx="5187056" cy="435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54313" y="1779284"/>
            <a:ext cx="24833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B0F0"/>
                </a:solidFill>
                <a:latin typeface="Arial Regular" charset="0"/>
                <a:ea typeface="Arial Regular" charset="0"/>
                <a:cs typeface="Arial Regular" charset="0"/>
              </a:rPr>
              <a:t>growth</a:t>
            </a:r>
            <a:endParaRPr lang="ru-RU" sz="3200" dirty="0">
              <a:solidFill>
                <a:srgbClr val="00B0F0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 algn="ctr"/>
            <a:endParaRPr lang="ru-RU" sz="3200" dirty="0">
              <a:solidFill>
                <a:srgbClr val="00B0F0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 Regular" charset="0"/>
                <a:ea typeface="Arial Regular" charset="0"/>
                <a:cs typeface="Arial Regular" charset="0"/>
              </a:rPr>
              <a:t>performance</a:t>
            </a:r>
            <a:endParaRPr lang="ru-RU" sz="3200" dirty="0">
              <a:solidFill>
                <a:srgbClr val="002060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core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5395267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Servant</a:t>
            </a:r>
            <a:r>
              <a:rPr lang="ru-RU" dirty="0">
                <a:solidFill>
                  <a:srgbClr val="002060"/>
                </a:solidFill>
              </a:rPr>
              <a:t>-</a:t>
            </a:r>
            <a:r>
              <a:rPr lang="en-US" dirty="0">
                <a:solidFill>
                  <a:srgbClr val="002060"/>
                </a:solidFill>
              </a:rPr>
              <a:t>Leader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3800" y="5395267"/>
            <a:ext cx="1378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«</a:t>
            </a:r>
            <a:r>
              <a:rPr lang="en-US" dirty="0">
                <a:solidFill>
                  <a:srgbClr val="002060"/>
                </a:solidFill>
              </a:rPr>
              <a:t>old</a:t>
            </a:r>
            <a:r>
              <a:rPr lang="ru-RU" dirty="0">
                <a:solidFill>
                  <a:srgbClr val="002060"/>
                </a:solidFill>
              </a:rPr>
              <a:t>» </a:t>
            </a:r>
            <a:r>
              <a:rPr lang="en-US" dirty="0">
                <a:solidFill>
                  <a:srgbClr val="002060"/>
                </a:solidFill>
              </a:rPr>
              <a:t>TL</a:t>
            </a:r>
          </a:p>
        </p:txBody>
      </p:sp>
    </p:spTree>
    <p:extLst>
      <p:ext uri="{BB962C8B-B14F-4D97-AF65-F5344CB8AC3E}">
        <p14:creationId xmlns:p14="http://schemas.microsoft.com/office/powerpoint/2010/main" val="119938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t="17155" b="21070"/>
          <a:stretch/>
        </p:blipFill>
        <p:spPr>
          <a:xfrm>
            <a:off x="1587" y="0"/>
            <a:ext cx="12188825" cy="268878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/>
          <p:nvPr/>
        </p:nvSpPr>
        <p:spPr>
          <a:xfrm>
            <a:off x="1586" y="-871"/>
            <a:ext cx="12188825" cy="2689657"/>
          </a:xfrm>
          <a:prstGeom prst="rect">
            <a:avLst/>
          </a:prstGeom>
          <a:solidFill>
            <a:schemeClr val="dk2">
              <a:alpha val="5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600">
              <a:solidFill>
                <a:srgbClr val="595959"/>
              </a:solidFill>
              <a:latin typeface="Abel"/>
              <a:ea typeface="Abel"/>
              <a:cs typeface="Abel"/>
              <a:sym typeface="Abel"/>
            </a:endParaRPr>
          </a:p>
        </p:txBody>
      </p:sp>
      <p:grpSp>
        <p:nvGrpSpPr>
          <p:cNvPr id="134" name="Shape 134"/>
          <p:cNvGrpSpPr/>
          <p:nvPr/>
        </p:nvGrpSpPr>
        <p:grpSpPr>
          <a:xfrm>
            <a:off x="4644906" y="2015758"/>
            <a:ext cx="2828173" cy="2751548"/>
            <a:chOff x="2986646" y="275869"/>
            <a:chExt cx="3019017" cy="2893088"/>
          </a:xfrm>
        </p:grpSpPr>
        <p:sp>
          <p:nvSpPr>
            <p:cNvPr id="135" name="Shape 135"/>
            <p:cNvSpPr/>
            <p:nvPr/>
          </p:nvSpPr>
          <p:spPr>
            <a:xfrm>
              <a:off x="3051277" y="275869"/>
              <a:ext cx="2889758" cy="2893088"/>
            </a:xfrm>
            <a:prstGeom prst="ellipse">
              <a:avLst/>
            </a:prstGeom>
            <a:solidFill>
              <a:schemeClr val="dk2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600">
                <a:solidFill>
                  <a:srgbClr val="595959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3295744" y="520617"/>
              <a:ext cx="2400824" cy="240359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600">
                <a:solidFill>
                  <a:srgbClr val="595959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37" name="Shape 137"/>
            <p:cNvSpPr txBox="1"/>
            <p:nvPr/>
          </p:nvSpPr>
          <p:spPr>
            <a:xfrm>
              <a:off x="2986646" y="1107224"/>
              <a:ext cx="3019017" cy="10015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lnSpc>
                  <a:spcPct val="249937"/>
                </a:lnSpc>
              </a:pPr>
              <a:r>
                <a:rPr lang="en-US" sz="3200" dirty="0">
                  <a:solidFill>
                    <a:schemeClr val="accent1"/>
                  </a:solidFill>
                  <a:latin typeface="Arial Regular" charset="0"/>
                  <a:ea typeface="Arial Regular" charset="0"/>
                  <a:cs typeface="Arial Regular" charset="0"/>
                  <a:sym typeface="Century Gothic"/>
                </a:rPr>
                <a:t>History</a:t>
              </a:r>
              <a:r>
                <a:rPr lang="en-US" sz="3200" dirty="0">
                  <a:solidFill>
                    <a:schemeClr val="accent3"/>
                  </a:solidFill>
                  <a:latin typeface="Arial Regular" charset="0"/>
                  <a:ea typeface="Arial Regular" charset="0"/>
                  <a:cs typeface="Arial Regular" charset="0"/>
                  <a:sym typeface="Century Gothic"/>
                </a:rPr>
                <a:t>.</a:t>
              </a:r>
              <a:endParaRPr sz="3200" dirty="0">
                <a:solidFill>
                  <a:schemeClr val="accent3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endParaRPr>
            </a:p>
          </p:txBody>
        </p:sp>
      </p:grpSp>
      <p:sp>
        <p:nvSpPr>
          <p:cNvPr id="139" name="Shape 139"/>
          <p:cNvSpPr txBox="1"/>
          <p:nvPr/>
        </p:nvSpPr>
        <p:spPr>
          <a:xfrm>
            <a:off x="6365468" y="5897495"/>
            <a:ext cx="3451631" cy="85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 dirty="0">
                <a:solidFill>
                  <a:srgbClr val="1F497D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1996</a:t>
            </a:r>
            <a:endParaRPr sz="2800" dirty="0">
              <a:solidFill>
                <a:srgbClr val="1F497D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Founded in Amsterdam</a:t>
            </a:r>
            <a:endParaRPr sz="1800" dirty="0">
              <a:solidFill>
                <a:srgbClr val="7F7F7F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6450311" y="5262219"/>
            <a:ext cx="404564" cy="635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662" y="110116"/>
                </a:moveTo>
                <a:cubicBezTo>
                  <a:pt x="74155" y="110116"/>
                  <a:pt x="74155" y="110116"/>
                  <a:pt x="74155" y="110116"/>
                </a:cubicBezTo>
                <a:cubicBezTo>
                  <a:pt x="74155" y="112558"/>
                  <a:pt x="72328" y="115000"/>
                  <a:pt x="70319" y="117441"/>
                </a:cubicBezTo>
                <a:cubicBezTo>
                  <a:pt x="66484" y="118604"/>
                  <a:pt x="64657" y="119883"/>
                  <a:pt x="60821" y="119883"/>
                </a:cubicBezTo>
                <a:cubicBezTo>
                  <a:pt x="56986" y="119883"/>
                  <a:pt x="53150" y="118604"/>
                  <a:pt x="51324" y="117441"/>
                </a:cubicBezTo>
                <a:cubicBezTo>
                  <a:pt x="47488" y="115000"/>
                  <a:pt x="45662" y="112558"/>
                  <a:pt x="45662" y="110116"/>
                </a:cubicBezTo>
                <a:close/>
                <a:moveTo>
                  <a:pt x="37990" y="106511"/>
                </a:moveTo>
                <a:cubicBezTo>
                  <a:pt x="81826" y="106511"/>
                  <a:pt x="81826" y="106511"/>
                  <a:pt x="81826" y="106511"/>
                </a:cubicBezTo>
                <a:cubicBezTo>
                  <a:pt x="83652" y="96860"/>
                  <a:pt x="83652" y="96860"/>
                  <a:pt x="83652" y="96860"/>
                </a:cubicBezTo>
                <a:cubicBezTo>
                  <a:pt x="36164" y="96860"/>
                  <a:pt x="36164" y="96860"/>
                  <a:pt x="36164" y="96860"/>
                </a:cubicBezTo>
                <a:lnTo>
                  <a:pt x="37990" y="106511"/>
                </a:lnTo>
                <a:close/>
                <a:moveTo>
                  <a:pt x="119817" y="38720"/>
                </a:moveTo>
                <a:cubicBezTo>
                  <a:pt x="119817" y="48372"/>
                  <a:pt x="114155" y="56860"/>
                  <a:pt x="104657" y="64186"/>
                </a:cubicBezTo>
                <a:lnTo>
                  <a:pt x="102648" y="65348"/>
                </a:lnTo>
                <a:cubicBezTo>
                  <a:pt x="102648" y="65348"/>
                  <a:pt x="102648" y="66511"/>
                  <a:pt x="100821" y="66511"/>
                </a:cubicBezTo>
                <a:cubicBezTo>
                  <a:pt x="98812" y="68953"/>
                  <a:pt x="98812" y="71395"/>
                  <a:pt x="96986" y="73837"/>
                </a:cubicBezTo>
                <a:cubicBezTo>
                  <a:pt x="95159" y="76279"/>
                  <a:pt x="93150" y="78720"/>
                  <a:pt x="93150" y="81046"/>
                </a:cubicBezTo>
                <a:cubicBezTo>
                  <a:pt x="91324" y="81046"/>
                  <a:pt x="91324" y="81046"/>
                  <a:pt x="91324" y="82325"/>
                </a:cubicBezTo>
                <a:lnTo>
                  <a:pt x="91324" y="83488"/>
                </a:lnTo>
                <a:cubicBezTo>
                  <a:pt x="91324" y="84767"/>
                  <a:pt x="91324" y="84767"/>
                  <a:pt x="91324" y="84767"/>
                </a:cubicBezTo>
                <a:cubicBezTo>
                  <a:pt x="91324" y="91976"/>
                  <a:pt x="91324" y="91976"/>
                  <a:pt x="91324" y="91976"/>
                </a:cubicBezTo>
                <a:cubicBezTo>
                  <a:pt x="30319" y="91976"/>
                  <a:pt x="30319" y="91976"/>
                  <a:pt x="30319" y="91976"/>
                </a:cubicBezTo>
                <a:cubicBezTo>
                  <a:pt x="30319" y="84767"/>
                  <a:pt x="30319" y="84767"/>
                  <a:pt x="30319" y="84767"/>
                </a:cubicBezTo>
                <a:cubicBezTo>
                  <a:pt x="30319" y="83488"/>
                  <a:pt x="28493" y="83488"/>
                  <a:pt x="28493" y="82325"/>
                </a:cubicBezTo>
                <a:lnTo>
                  <a:pt x="28493" y="81046"/>
                </a:lnTo>
                <a:cubicBezTo>
                  <a:pt x="26666" y="78720"/>
                  <a:pt x="26666" y="76279"/>
                  <a:pt x="24657" y="73837"/>
                </a:cubicBezTo>
                <a:cubicBezTo>
                  <a:pt x="22831" y="71395"/>
                  <a:pt x="20821" y="68953"/>
                  <a:pt x="18995" y="66511"/>
                </a:cubicBezTo>
                <a:cubicBezTo>
                  <a:pt x="16986" y="65348"/>
                  <a:pt x="16986" y="65348"/>
                  <a:pt x="16986" y="64186"/>
                </a:cubicBezTo>
                <a:lnTo>
                  <a:pt x="15159" y="64186"/>
                </a:lnTo>
                <a:cubicBezTo>
                  <a:pt x="5662" y="56860"/>
                  <a:pt x="0" y="48372"/>
                  <a:pt x="0" y="38720"/>
                </a:cubicBezTo>
                <a:cubicBezTo>
                  <a:pt x="0" y="27790"/>
                  <a:pt x="5662" y="19302"/>
                  <a:pt x="18995" y="12093"/>
                </a:cubicBezTo>
                <a:cubicBezTo>
                  <a:pt x="30319" y="3604"/>
                  <a:pt x="43652" y="0"/>
                  <a:pt x="60821" y="0"/>
                </a:cubicBezTo>
                <a:cubicBezTo>
                  <a:pt x="75981" y="0"/>
                  <a:pt x="91324" y="3604"/>
                  <a:pt x="102648" y="12093"/>
                </a:cubicBezTo>
                <a:cubicBezTo>
                  <a:pt x="114155" y="19302"/>
                  <a:pt x="119817" y="27790"/>
                  <a:pt x="119817" y="38720"/>
                </a:cubicBezTo>
                <a:close/>
                <a:moveTo>
                  <a:pt x="106484" y="38720"/>
                </a:moveTo>
                <a:cubicBezTo>
                  <a:pt x="106484" y="30232"/>
                  <a:pt x="102648" y="23023"/>
                  <a:pt x="93150" y="18139"/>
                </a:cubicBezTo>
                <a:cubicBezTo>
                  <a:pt x="83652" y="12093"/>
                  <a:pt x="72328" y="9651"/>
                  <a:pt x="60821" y="9651"/>
                </a:cubicBezTo>
                <a:cubicBezTo>
                  <a:pt x="47488" y="9651"/>
                  <a:pt x="36164" y="12093"/>
                  <a:pt x="28493" y="18139"/>
                </a:cubicBezTo>
                <a:cubicBezTo>
                  <a:pt x="18995" y="23023"/>
                  <a:pt x="13333" y="30232"/>
                  <a:pt x="13333" y="38720"/>
                </a:cubicBezTo>
                <a:cubicBezTo>
                  <a:pt x="13333" y="46046"/>
                  <a:pt x="16986" y="52093"/>
                  <a:pt x="26666" y="58023"/>
                </a:cubicBezTo>
                <a:cubicBezTo>
                  <a:pt x="26666" y="58023"/>
                  <a:pt x="26666" y="59302"/>
                  <a:pt x="28493" y="59302"/>
                </a:cubicBezTo>
                <a:cubicBezTo>
                  <a:pt x="28493" y="60465"/>
                  <a:pt x="30319" y="61744"/>
                  <a:pt x="30319" y="62906"/>
                </a:cubicBezTo>
                <a:cubicBezTo>
                  <a:pt x="32328" y="65348"/>
                  <a:pt x="34155" y="67790"/>
                  <a:pt x="36164" y="70232"/>
                </a:cubicBezTo>
                <a:cubicBezTo>
                  <a:pt x="37990" y="72558"/>
                  <a:pt x="39817" y="75000"/>
                  <a:pt x="41826" y="77441"/>
                </a:cubicBezTo>
                <a:cubicBezTo>
                  <a:pt x="41826" y="81046"/>
                  <a:pt x="43652" y="82325"/>
                  <a:pt x="43652" y="83488"/>
                </a:cubicBezTo>
                <a:cubicBezTo>
                  <a:pt x="77990" y="83488"/>
                  <a:pt x="77990" y="83488"/>
                  <a:pt x="77990" y="83488"/>
                </a:cubicBezTo>
                <a:cubicBezTo>
                  <a:pt x="77990" y="82325"/>
                  <a:pt x="77990" y="81046"/>
                  <a:pt x="79817" y="77441"/>
                </a:cubicBezTo>
                <a:cubicBezTo>
                  <a:pt x="79817" y="75000"/>
                  <a:pt x="81826" y="72558"/>
                  <a:pt x="83652" y="70232"/>
                </a:cubicBezTo>
                <a:cubicBezTo>
                  <a:pt x="85479" y="67790"/>
                  <a:pt x="87488" y="65348"/>
                  <a:pt x="89315" y="62906"/>
                </a:cubicBezTo>
                <a:cubicBezTo>
                  <a:pt x="89315" y="61744"/>
                  <a:pt x="91324" y="60465"/>
                  <a:pt x="93150" y="60465"/>
                </a:cubicBezTo>
                <a:cubicBezTo>
                  <a:pt x="93150" y="59302"/>
                  <a:pt x="93150" y="58023"/>
                  <a:pt x="95159" y="58023"/>
                </a:cubicBezTo>
                <a:cubicBezTo>
                  <a:pt x="102648" y="52093"/>
                  <a:pt x="106484" y="46046"/>
                  <a:pt x="106484" y="38720"/>
                </a:cubicBezTo>
                <a:close/>
                <a:moveTo>
                  <a:pt x="70319" y="48372"/>
                </a:moveTo>
                <a:cubicBezTo>
                  <a:pt x="64657" y="41162"/>
                  <a:pt x="64657" y="41162"/>
                  <a:pt x="64657" y="41162"/>
                </a:cubicBezTo>
                <a:cubicBezTo>
                  <a:pt x="60821" y="35116"/>
                  <a:pt x="60821" y="35116"/>
                  <a:pt x="60821" y="35116"/>
                </a:cubicBezTo>
                <a:cubicBezTo>
                  <a:pt x="55159" y="41162"/>
                  <a:pt x="55159" y="41162"/>
                  <a:pt x="55159" y="41162"/>
                </a:cubicBezTo>
                <a:cubicBezTo>
                  <a:pt x="49497" y="48372"/>
                  <a:pt x="49497" y="48372"/>
                  <a:pt x="49497" y="48372"/>
                </a:cubicBezTo>
                <a:cubicBezTo>
                  <a:pt x="43652" y="41162"/>
                  <a:pt x="43652" y="41162"/>
                  <a:pt x="43652" y="41162"/>
                </a:cubicBezTo>
                <a:cubicBezTo>
                  <a:pt x="34155" y="44767"/>
                  <a:pt x="34155" y="44767"/>
                  <a:pt x="34155" y="44767"/>
                </a:cubicBezTo>
                <a:cubicBezTo>
                  <a:pt x="45662" y="58023"/>
                  <a:pt x="45662" y="58023"/>
                  <a:pt x="45662" y="58023"/>
                </a:cubicBezTo>
                <a:cubicBezTo>
                  <a:pt x="49497" y="64186"/>
                  <a:pt x="49497" y="64186"/>
                  <a:pt x="49497" y="64186"/>
                </a:cubicBezTo>
                <a:cubicBezTo>
                  <a:pt x="55159" y="58023"/>
                  <a:pt x="55159" y="58023"/>
                  <a:pt x="55159" y="58023"/>
                </a:cubicBezTo>
                <a:cubicBezTo>
                  <a:pt x="60821" y="50813"/>
                  <a:pt x="60821" y="50813"/>
                  <a:pt x="60821" y="50813"/>
                </a:cubicBezTo>
                <a:cubicBezTo>
                  <a:pt x="66484" y="58023"/>
                  <a:pt x="66484" y="58023"/>
                  <a:pt x="66484" y="58023"/>
                </a:cubicBezTo>
                <a:cubicBezTo>
                  <a:pt x="70319" y="64186"/>
                  <a:pt x="70319" y="64186"/>
                  <a:pt x="70319" y="64186"/>
                </a:cubicBezTo>
                <a:cubicBezTo>
                  <a:pt x="75981" y="58023"/>
                  <a:pt x="75981" y="58023"/>
                  <a:pt x="75981" y="58023"/>
                </a:cubicBezTo>
                <a:cubicBezTo>
                  <a:pt x="87488" y="44767"/>
                  <a:pt x="87488" y="44767"/>
                  <a:pt x="87488" y="44767"/>
                </a:cubicBezTo>
                <a:cubicBezTo>
                  <a:pt x="77990" y="41162"/>
                  <a:pt x="77990" y="41162"/>
                  <a:pt x="77990" y="41162"/>
                </a:cubicBezTo>
                <a:lnTo>
                  <a:pt x="70319" y="48372"/>
                </a:lnTo>
                <a:close/>
                <a:moveTo>
                  <a:pt x="70319" y="48372"/>
                </a:moveTo>
                <a:lnTo>
                  <a:pt x="70319" y="48372"/>
                </a:lnTo>
                <a:close/>
              </a:path>
            </a:pathLst>
          </a:custGeom>
          <a:solidFill>
            <a:srgbClr val="118CDC"/>
          </a:soli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endParaRPr sz="1200" dirty="0">
              <a:solidFill>
                <a:schemeClr val="dk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084000" y="4767306"/>
            <a:ext cx="0" cy="2089801"/>
          </a:xfrm>
          <a:prstGeom prst="line">
            <a:avLst/>
          </a:prstGeom>
          <a:ln w="63500" cap="rnd">
            <a:solidFill>
              <a:schemeClr val="accent3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37221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Shape 5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01" y="0"/>
            <a:ext cx="120975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Shape 508"/>
          <p:cNvSpPr/>
          <p:nvPr/>
        </p:nvSpPr>
        <p:spPr>
          <a:xfrm>
            <a:off x="93030" y="1786"/>
            <a:ext cx="12097383" cy="6856214"/>
          </a:xfrm>
          <a:prstGeom prst="rect">
            <a:avLst/>
          </a:prstGeom>
          <a:solidFill>
            <a:srgbClr val="001236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3199" dirty="0">
              <a:solidFill>
                <a:schemeClr val="lt1"/>
              </a:solidFill>
              <a:latin typeface="Century Gothic Regular" charset="0"/>
              <a:ea typeface="Century Gothic Regular" charset="0"/>
              <a:cs typeface="Century Gothic Regular" charset="0"/>
              <a:sym typeface="Arial"/>
            </a:endParaRPr>
          </a:p>
        </p:txBody>
      </p:sp>
      <p:sp>
        <p:nvSpPr>
          <p:cNvPr id="509" name="Shape 509"/>
          <p:cNvSpPr txBox="1"/>
          <p:nvPr/>
        </p:nvSpPr>
        <p:spPr>
          <a:xfrm>
            <a:off x="1193800" y="4483100"/>
            <a:ext cx="10465165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ct val="83333"/>
              </a:lnSpc>
            </a:pPr>
            <a:r>
              <a:rPr lang="en-US" sz="7998" dirty="0">
                <a:solidFill>
                  <a:schemeClr val="lt1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Adaptability</a:t>
            </a:r>
            <a:endParaRPr sz="3732" dirty="0">
              <a:solidFill>
                <a:schemeClr val="lt1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  <p:pic>
        <p:nvPicPr>
          <p:cNvPr id="510" name="Shape 510" descr="cmyk_rev_logo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0884" y="6362956"/>
            <a:ext cx="1288080" cy="2148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901332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lh4.googleusercontent.com/zYJ98FSzd-G9k8f-Z1Fv4sL4jwjaMSkXa1-z1JYbtLaSH-huYgKiaLzhMyvwfJ7y2JR-buRDkwKhhNAscG_xMsplrT_OeYupax6jrl9teRHRmvwULGV3HI0O1cwxmapAUrI863pck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7358" r="13681" b="13172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6735503" y="366713"/>
            <a:ext cx="5051425" cy="56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None/>
              <a:defRPr sz="2800" b="1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02471" indent="0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204940" indent="0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807410" indent="0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409880" indent="0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331358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605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1852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99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How to build autonomy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735503" y="1330948"/>
            <a:ext cx="5181600" cy="4955551"/>
          </a:xfrm>
          <a:prstGeom prst="rect">
            <a:avLst/>
          </a:prstGeom>
        </p:spPr>
        <p:txBody>
          <a:bodyPr>
            <a:normAutofit/>
          </a:bodyPr>
          <a:lstStyle>
            <a:lvl1pPr marL="451853" indent="-451853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•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9014" indent="-376543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LucidaGrande" charset="0"/>
              <a:buChar char="▸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06175" indent="-301235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◦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08645" indent="-301235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Grande" charset="0"/>
              <a:buChar char="▹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711115" indent="-301235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□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331358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605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1852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99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Gain trust</a:t>
            </a:r>
            <a:endParaRPr lang="ru-RU" sz="32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Provide choice</a:t>
            </a:r>
            <a:endParaRPr lang="ru-RU" sz="32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Distribute responsibility</a:t>
            </a:r>
            <a:endParaRPr lang="ru-RU" sz="32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Give opportunities</a:t>
            </a:r>
            <a:endParaRPr lang="ru-RU" sz="32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9826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working alone</a:t>
            </a:r>
            <a:endParaRPr lang="ru-RU" sz="3200" dirty="0"/>
          </a:p>
          <a:p>
            <a:r>
              <a:rPr lang="en-US" sz="3200" dirty="0"/>
              <a:t>anarchy</a:t>
            </a:r>
            <a:endParaRPr lang="ru-RU" sz="3200" dirty="0"/>
          </a:p>
          <a:p>
            <a:r>
              <a:rPr lang="en-US" sz="3200" dirty="0"/>
              <a:t>carelessness</a:t>
            </a:r>
            <a:endParaRPr lang="ru-RU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/>
              <a:t>Autonomy</a:t>
            </a:r>
            <a:r>
              <a:rPr lang="mr-IN" sz="4000" dirty="0"/>
              <a:t>–</a:t>
            </a:r>
            <a:r>
              <a:rPr lang="ru-RU" sz="4000" dirty="0"/>
              <a:t> </a:t>
            </a:r>
            <a:r>
              <a:rPr lang="en-US" sz="4000" dirty="0"/>
              <a:t>IS NOT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735503" y="366713"/>
            <a:ext cx="5051425" cy="56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None/>
              <a:defRPr sz="2800" b="1" i="0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02471" indent="0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204940" indent="0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807410" indent="0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409880" indent="0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None/>
              <a:defRPr sz="20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331358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605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1852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99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Product Owner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735503" y="1330949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451853" indent="-451853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•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9014" indent="-376543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LucidaGrande" charset="0"/>
              <a:buChar char="▸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06175" indent="-301235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◦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08645" indent="-301235" algn="l" defTabSz="60247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Grande" charset="0"/>
              <a:buChar char="▹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711115" indent="-301235" algn="l" defTabSz="60247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Grande" charset="0"/>
              <a:buChar char="□"/>
              <a:defRPr sz="1800" b="0" i="0" kern="120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331358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605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1852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995" indent="-301235" algn="l" defTabSz="602470" rtl="0" eaLnBrk="1" latinLnBrk="0" hangingPunct="1">
              <a:spcBef>
                <a:spcPct val="20000"/>
              </a:spcBef>
              <a:buFont typeface="Arial"/>
              <a:buChar char="•"/>
              <a:defRPr sz="26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Приоритезация</a:t>
            </a:r>
            <a:endParaRPr lang="ru-RU" sz="24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Ведение </a:t>
            </a:r>
            <a:r>
              <a:rPr lang="ru-RU" sz="2400" dirty="0" err="1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беклога</a:t>
            </a:r>
            <a:endParaRPr lang="ru-RU" sz="24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Контроль метрик</a:t>
            </a:r>
          </a:p>
          <a:p>
            <a:r>
              <a:rPr lang="ru-RU" sz="24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Отчет перед бизнесом</a:t>
            </a:r>
            <a:endParaRPr lang="en-US" sz="24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1026" name="Picture 2" descr="https://lh6.googleusercontent.com/fPIOy7Ry65cAQP6g4bLq2N6jSvwkJh_zZHjlb4UmekZUCu5LBcfogJ315q73eaSNgkyERGn40ch1nKlifcEeaNdbHTH7IBfvPvdkebQGEoEDi9FsUW4AImnos6mey2gQfYaS5kS849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3" r="28030"/>
          <a:stretch/>
        </p:blipFill>
        <p:spPr bwMode="auto">
          <a:xfrm>
            <a:off x="6083300" y="0"/>
            <a:ext cx="6108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4557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Shape 78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Shape 786"/>
          <p:cNvSpPr txBox="1"/>
          <p:nvPr/>
        </p:nvSpPr>
        <p:spPr>
          <a:xfrm>
            <a:off x="2184400" y="4934756"/>
            <a:ext cx="9283699" cy="1250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en-US" sz="6600" dirty="0">
                <a:solidFill>
                  <a:srgbClr val="002060"/>
                </a:solidFill>
                <a:latin typeface="Arial Regular" charset="0"/>
                <a:ea typeface="Arial Regular" charset="0"/>
                <a:cs typeface="Arial Regular" charset="0"/>
                <a:sym typeface="Questrial"/>
              </a:rPr>
              <a:t>We need</a:t>
            </a:r>
            <a:r>
              <a:rPr lang="ru-RU" sz="6600" dirty="0">
                <a:solidFill>
                  <a:srgbClr val="002060"/>
                </a:solidFill>
                <a:latin typeface="Arial Regular" charset="0"/>
                <a:ea typeface="Arial Regular" charset="0"/>
                <a:cs typeface="Arial Regular" charset="0"/>
                <a:sym typeface="Questrial"/>
              </a:rPr>
              <a:t> </a:t>
            </a:r>
            <a:r>
              <a:rPr lang="en-US" sz="6600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  <a:sym typeface="Questrial"/>
              </a:rPr>
              <a:t>team leads</a:t>
            </a:r>
            <a:r>
              <a:rPr lang="en-US" sz="6600" dirty="0">
                <a:solidFill>
                  <a:srgbClr val="002060"/>
                </a:solidFill>
                <a:latin typeface="Arial Regular" charset="0"/>
                <a:ea typeface="Arial Regular" charset="0"/>
                <a:cs typeface="Arial Regular" charset="0"/>
                <a:sym typeface="Questrial"/>
              </a:rPr>
              <a:t>!</a:t>
            </a:r>
            <a:endParaRPr sz="6600" dirty="0">
              <a:solidFill>
                <a:srgbClr val="002060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91395"/>
      </p:ext>
    </p:extLst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/>
          <p:nvPr/>
        </p:nvSpPr>
        <p:spPr>
          <a:xfrm>
            <a:off x="3924300" y="797566"/>
            <a:ext cx="4343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4000" dirty="0">
                <a:solidFill>
                  <a:schemeClr val="dk2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Grow inside</a:t>
            </a:r>
            <a:r>
              <a:rPr lang="en-US" sz="4000" dirty="0">
                <a:solidFill>
                  <a:schemeClr val="accent3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.</a:t>
            </a:r>
            <a:endParaRPr sz="4000" dirty="0">
              <a:solidFill>
                <a:schemeClr val="accent3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24E89B-F192-A242-95E9-ECE12859F4AC}"/>
              </a:ext>
            </a:extLst>
          </p:cNvPr>
          <p:cNvGrpSpPr/>
          <p:nvPr/>
        </p:nvGrpSpPr>
        <p:grpSpPr>
          <a:xfrm>
            <a:off x="2936994" y="2058196"/>
            <a:ext cx="8455994" cy="2856704"/>
            <a:chOff x="1526205" y="2058196"/>
            <a:chExt cx="8455994" cy="2856704"/>
          </a:xfrm>
        </p:grpSpPr>
        <p:sp>
          <p:nvSpPr>
            <p:cNvPr id="593" name="Shape 593"/>
            <p:cNvSpPr txBox="1"/>
            <p:nvPr/>
          </p:nvSpPr>
          <p:spPr>
            <a:xfrm>
              <a:off x="2662597" y="2104276"/>
              <a:ext cx="7319602" cy="54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32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Identify talent</a:t>
              </a:r>
              <a:endParaRPr sz="32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  <p:sp>
          <p:nvSpPr>
            <p:cNvPr id="24" name="Shape 593"/>
            <p:cNvSpPr txBox="1"/>
            <p:nvPr/>
          </p:nvSpPr>
          <p:spPr>
            <a:xfrm>
              <a:off x="2727690" y="3144811"/>
              <a:ext cx="6187710" cy="624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32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TL </a:t>
              </a:r>
              <a:r>
                <a:rPr lang="en-US" sz="3200" dirty="0" err="1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bootcAMP</a:t>
              </a:r>
              <a:endParaRPr sz="32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  <p:sp>
          <p:nvSpPr>
            <p:cNvPr id="25" name="Shape 593"/>
            <p:cNvSpPr txBox="1"/>
            <p:nvPr/>
          </p:nvSpPr>
          <p:spPr>
            <a:xfrm>
              <a:off x="2662597" y="4267411"/>
              <a:ext cx="5833701" cy="647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32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Agile coach support</a:t>
              </a:r>
              <a:endParaRPr sz="32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  <p:pic>
          <p:nvPicPr>
            <p:cNvPr id="14" name="Shape 606" descr="lotus_lb.png">
              <a:extLst>
                <a:ext uri="{FF2B5EF4-FFF2-40B4-BE49-F238E27FC236}">
                  <a16:creationId xmlns:a16="http://schemas.microsoft.com/office/drawing/2014/main" id="{D66789C7-1CE1-4C45-9A2D-30E3B08F110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56304" y="4178220"/>
              <a:ext cx="846206" cy="736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604" descr="ele_lb.png">
              <a:extLst>
                <a:ext uri="{FF2B5EF4-FFF2-40B4-BE49-F238E27FC236}">
                  <a16:creationId xmlns:a16="http://schemas.microsoft.com/office/drawing/2014/main" id="{F8384AEC-A2B3-8840-BE21-CE213918DF8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51441" y="2058196"/>
              <a:ext cx="855931" cy="588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607" descr="origami_lb.png">
              <a:extLst>
                <a:ext uri="{FF2B5EF4-FFF2-40B4-BE49-F238E27FC236}">
                  <a16:creationId xmlns:a16="http://schemas.microsoft.com/office/drawing/2014/main" id="{10253218-CDB9-0249-9625-C7D40EA99D1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26205" y="3109071"/>
              <a:ext cx="906402" cy="66003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26562031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/>
          <p:nvPr/>
        </p:nvSpPr>
        <p:spPr>
          <a:xfrm>
            <a:off x="3924300" y="797566"/>
            <a:ext cx="4343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4000" dirty="0">
                <a:solidFill>
                  <a:schemeClr val="dk2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Hire</a:t>
            </a:r>
            <a:r>
              <a:rPr lang="en-US" sz="4000" dirty="0">
                <a:solidFill>
                  <a:schemeClr val="accent3"/>
                </a:solidFill>
                <a:latin typeface="Century Gothic Regular" charset="0"/>
                <a:ea typeface="Century Gothic Regular" charset="0"/>
                <a:cs typeface="Century Gothic Regular" charset="0"/>
                <a:sym typeface="Questrial"/>
              </a:rPr>
              <a:t>.</a:t>
            </a:r>
            <a:endParaRPr sz="4000" dirty="0">
              <a:solidFill>
                <a:schemeClr val="accent3"/>
              </a:solidFill>
              <a:latin typeface="Century Gothic Regular" charset="0"/>
              <a:ea typeface="Century Gothic Regular" charset="0"/>
              <a:cs typeface="Century Gothic Regular" charset="0"/>
              <a:sym typeface="Quest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21824" y="2086705"/>
            <a:ext cx="8360375" cy="670603"/>
            <a:chOff x="1621824" y="2086705"/>
            <a:chExt cx="8360375" cy="670603"/>
          </a:xfrm>
        </p:grpSpPr>
        <p:sp>
          <p:nvSpPr>
            <p:cNvPr id="593" name="Shape 593"/>
            <p:cNvSpPr txBox="1"/>
            <p:nvPr/>
          </p:nvSpPr>
          <p:spPr>
            <a:xfrm>
              <a:off x="2662597" y="2104276"/>
              <a:ext cx="7319602" cy="54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32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Source candidates worldwide</a:t>
              </a:r>
              <a:endParaRPr sz="32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  <p:sp>
          <p:nvSpPr>
            <p:cNvPr id="21" name="Freeform 79"/>
            <p:cNvSpPr>
              <a:spLocks noChangeAspect="1" noChangeArrowheads="1"/>
            </p:cNvSpPr>
            <p:nvPr/>
          </p:nvSpPr>
          <p:spPr bwMode="auto">
            <a:xfrm>
              <a:off x="1621824" y="2086705"/>
              <a:ext cx="670603" cy="670603"/>
            </a:xfrm>
            <a:custGeom>
              <a:avLst/>
              <a:gdLst>
                <a:gd name="T0" fmla="*/ 239 w 479"/>
                <a:gd name="T1" fmla="*/ 0 h 479"/>
                <a:gd name="T2" fmla="*/ 239 w 479"/>
                <a:gd name="T3" fmla="*/ 0 h 479"/>
                <a:gd name="T4" fmla="*/ 0 w 479"/>
                <a:gd name="T5" fmla="*/ 239 h 479"/>
                <a:gd name="T6" fmla="*/ 239 w 479"/>
                <a:gd name="T7" fmla="*/ 478 h 479"/>
                <a:gd name="T8" fmla="*/ 478 w 479"/>
                <a:gd name="T9" fmla="*/ 239 h 479"/>
                <a:gd name="T10" fmla="*/ 239 w 479"/>
                <a:gd name="T11" fmla="*/ 0 h 479"/>
                <a:gd name="T12" fmla="*/ 443 w 479"/>
                <a:gd name="T13" fmla="*/ 239 h 479"/>
                <a:gd name="T14" fmla="*/ 443 w 479"/>
                <a:gd name="T15" fmla="*/ 239 h 479"/>
                <a:gd name="T16" fmla="*/ 399 w 479"/>
                <a:gd name="T17" fmla="*/ 363 h 479"/>
                <a:gd name="T18" fmla="*/ 390 w 479"/>
                <a:gd name="T19" fmla="*/ 328 h 479"/>
                <a:gd name="T20" fmla="*/ 399 w 479"/>
                <a:gd name="T21" fmla="*/ 257 h 479"/>
                <a:gd name="T22" fmla="*/ 372 w 479"/>
                <a:gd name="T23" fmla="*/ 204 h 479"/>
                <a:gd name="T24" fmla="*/ 319 w 479"/>
                <a:gd name="T25" fmla="*/ 178 h 479"/>
                <a:gd name="T26" fmla="*/ 346 w 479"/>
                <a:gd name="T27" fmla="*/ 88 h 479"/>
                <a:gd name="T28" fmla="*/ 293 w 479"/>
                <a:gd name="T29" fmla="*/ 62 h 479"/>
                <a:gd name="T30" fmla="*/ 301 w 479"/>
                <a:gd name="T31" fmla="*/ 53 h 479"/>
                <a:gd name="T32" fmla="*/ 443 w 479"/>
                <a:gd name="T33" fmla="*/ 239 h 479"/>
                <a:gd name="T34" fmla="*/ 212 w 479"/>
                <a:gd name="T35" fmla="*/ 44 h 479"/>
                <a:gd name="T36" fmla="*/ 212 w 479"/>
                <a:gd name="T37" fmla="*/ 44 h 479"/>
                <a:gd name="T38" fmla="*/ 186 w 479"/>
                <a:gd name="T39" fmla="*/ 62 h 479"/>
                <a:gd name="T40" fmla="*/ 150 w 479"/>
                <a:gd name="T41" fmla="*/ 88 h 479"/>
                <a:gd name="T42" fmla="*/ 115 w 479"/>
                <a:gd name="T43" fmla="*/ 133 h 479"/>
                <a:gd name="T44" fmla="*/ 133 w 479"/>
                <a:gd name="T45" fmla="*/ 159 h 479"/>
                <a:gd name="T46" fmla="*/ 177 w 479"/>
                <a:gd name="T47" fmla="*/ 159 h 479"/>
                <a:gd name="T48" fmla="*/ 248 w 479"/>
                <a:gd name="T49" fmla="*/ 239 h 479"/>
                <a:gd name="T50" fmla="*/ 186 w 479"/>
                <a:gd name="T51" fmla="*/ 292 h 479"/>
                <a:gd name="T52" fmla="*/ 177 w 479"/>
                <a:gd name="T53" fmla="*/ 337 h 479"/>
                <a:gd name="T54" fmla="*/ 177 w 479"/>
                <a:gd name="T55" fmla="*/ 390 h 479"/>
                <a:gd name="T56" fmla="*/ 133 w 479"/>
                <a:gd name="T57" fmla="*/ 345 h 479"/>
                <a:gd name="T58" fmla="*/ 124 w 479"/>
                <a:gd name="T59" fmla="*/ 284 h 479"/>
                <a:gd name="T60" fmla="*/ 88 w 479"/>
                <a:gd name="T61" fmla="*/ 239 h 479"/>
                <a:gd name="T62" fmla="*/ 106 w 479"/>
                <a:gd name="T63" fmla="*/ 186 h 479"/>
                <a:gd name="T64" fmla="*/ 53 w 479"/>
                <a:gd name="T65" fmla="*/ 169 h 479"/>
                <a:gd name="T66" fmla="*/ 212 w 479"/>
                <a:gd name="T67" fmla="*/ 44 h 479"/>
                <a:gd name="T68" fmla="*/ 177 w 479"/>
                <a:gd name="T69" fmla="*/ 434 h 479"/>
                <a:gd name="T70" fmla="*/ 177 w 479"/>
                <a:gd name="T71" fmla="*/ 434 h 479"/>
                <a:gd name="T72" fmla="*/ 204 w 479"/>
                <a:gd name="T73" fmla="*/ 416 h 479"/>
                <a:gd name="T74" fmla="*/ 239 w 479"/>
                <a:gd name="T75" fmla="*/ 407 h 479"/>
                <a:gd name="T76" fmla="*/ 293 w 479"/>
                <a:gd name="T77" fmla="*/ 390 h 479"/>
                <a:gd name="T78" fmla="*/ 354 w 479"/>
                <a:gd name="T79" fmla="*/ 407 h 479"/>
                <a:gd name="T80" fmla="*/ 239 w 479"/>
                <a:gd name="T81" fmla="*/ 443 h 479"/>
                <a:gd name="T82" fmla="*/ 177 w 479"/>
                <a:gd name="T83" fmla="*/ 43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9" h="479">
                  <a:moveTo>
                    <a:pt x="239" y="0"/>
                  </a:moveTo>
                  <a:lnTo>
                    <a:pt x="239" y="0"/>
                  </a:lnTo>
                  <a:cubicBezTo>
                    <a:pt x="106" y="0"/>
                    <a:pt x="0" y="106"/>
                    <a:pt x="0" y="239"/>
                  </a:cubicBezTo>
                  <a:cubicBezTo>
                    <a:pt x="0" y="372"/>
                    <a:pt x="106" y="478"/>
                    <a:pt x="239" y="478"/>
                  </a:cubicBezTo>
                  <a:cubicBezTo>
                    <a:pt x="372" y="478"/>
                    <a:pt x="478" y="372"/>
                    <a:pt x="478" y="239"/>
                  </a:cubicBezTo>
                  <a:cubicBezTo>
                    <a:pt x="478" y="106"/>
                    <a:pt x="372" y="0"/>
                    <a:pt x="239" y="0"/>
                  </a:cubicBezTo>
                  <a:close/>
                  <a:moveTo>
                    <a:pt x="443" y="239"/>
                  </a:moveTo>
                  <a:lnTo>
                    <a:pt x="443" y="239"/>
                  </a:lnTo>
                  <a:cubicBezTo>
                    <a:pt x="443" y="292"/>
                    <a:pt x="425" y="328"/>
                    <a:pt x="399" y="363"/>
                  </a:cubicBezTo>
                  <a:cubicBezTo>
                    <a:pt x="390" y="363"/>
                    <a:pt x="381" y="345"/>
                    <a:pt x="390" y="328"/>
                  </a:cubicBezTo>
                  <a:cubicBezTo>
                    <a:pt x="399" y="310"/>
                    <a:pt x="399" y="275"/>
                    <a:pt x="399" y="257"/>
                  </a:cubicBezTo>
                  <a:cubicBezTo>
                    <a:pt x="399" y="239"/>
                    <a:pt x="390" y="204"/>
                    <a:pt x="372" y="204"/>
                  </a:cubicBezTo>
                  <a:cubicBezTo>
                    <a:pt x="346" y="204"/>
                    <a:pt x="337" y="204"/>
                    <a:pt x="319" y="178"/>
                  </a:cubicBezTo>
                  <a:cubicBezTo>
                    <a:pt x="301" y="124"/>
                    <a:pt x="372" y="115"/>
                    <a:pt x="346" y="88"/>
                  </a:cubicBezTo>
                  <a:cubicBezTo>
                    <a:pt x="337" y="80"/>
                    <a:pt x="301" y="115"/>
                    <a:pt x="293" y="62"/>
                  </a:cubicBezTo>
                  <a:lnTo>
                    <a:pt x="301" y="53"/>
                  </a:lnTo>
                  <a:cubicBezTo>
                    <a:pt x="381" y="80"/>
                    <a:pt x="443" y="150"/>
                    <a:pt x="443" y="239"/>
                  </a:cubicBezTo>
                  <a:close/>
                  <a:moveTo>
                    <a:pt x="212" y="44"/>
                  </a:moveTo>
                  <a:lnTo>
                    <a:pt x="212" y="44"/>
                  </a:lnTo>
                  <a:cubicBezTo>
                    <a:pt x="204" y="53"/>
                    <a:pt x="194" y="53"/>
                    <a:pt x="186" y="62"/>
                  </a:cubicBezTo>
                  <a:cubicBezTo>
                    <a:pt x="168" y="80"/>
                    <a:pt x="159" y="71"/>
                    <a:pt x="150" y="88"/>
                  </a:cubicBezTo>
                  <a:cubicBezTo>
                    <a:pt x="141" y="106"/>
                    <a:pt x="115" y="124"/>
                    <a:pt x="115" y="133"/>
                  </a:cubicBezTo>
                  <a:cubicBezTo>
                    <a:pt x="115" y="142"/>
                    <a:pt x="133" y="159"/>
                    <a:pt x="133" y="159"/>
                  </a:cubicBezTo>
                  <a:cubicBezTo>
                    <a:pt x="141" y="150"/>
                    <a:pt x="159" y="150"/>
                    <a:pt x="177" y="159"/>
                  </a:cubicBezTo>
                  <a:cubicBezTo>
                    <a:pt x="186" y="159"/>
                    <a:pt x="275" y="169"/>
                    <a:pt x="248" y="239"/>
                  </a:cubicBezTo>
                  <a:cubicBezTo>
                    <a:pt x="239" y="266"/>
                    <a:pt x="194" y="257"/>
                    <a:pt x="186" y="292"/>
                  </a:cubicBezTo>
                  <a:cubicBezTo>
                    <a:pt x="186" y="301"/>
                    <a:pt x="186" y="328"/>
                    <a:pt x="177" y="337"/>
                  </a:cubicBezTo>
                  <a:cubicBezTo>
                    <a:pt x="177" y="345"/>
                    <a:pt x="186" y="390"/>
                    <a:pt x="177" y="390"/>
                  </a:cubicBezTo>
                  <a:cubicBezTo>
                    <a:pt x="168" y="390"/>
                    <a:pt x="133" y="345"/>
                    <a:pt x="133" y="345"/>
                  </a:cubicBezTo>
                  <a:cubicBezTo>
                    <a:pt x="133" y="337"/>
                    <a:pt x="124" y="310"/>
                    <a:pt x="124" y="284"/>
                  </a:cubicBezTo>
                  <a:cubicBezTo>
                    <a:pt x="124" y="266"/>
                    <a:pt x="88" y="266"/>
                    <a:pt x="88" y="239"/>
                  </a:cubicBezTo>
                  <a:cubicBezTo>
                    <a:pt x="88" y="213"/>
                    <a:pt x="106" y="195"/>
                    <a:pt x="106" y="186"/>
                  </a:cubicBezTo>
                  <a:cubicBezTo>
                    <a:pt x="97" y="169"/>
                    <a:pt x="62" y="169"/>
                    <a:pt x="53" y="169"/>
                  </a:cubicBezTo>
                  <a:cubicBezTo>
                    <a:pt x="80" y="97"/>
                    <a:pt x="141" y="53"/>
                    <a:pt x="212" y="44"/>
                  </a:cubicBezTo>
                  <a:close/>
                  <a:moveTo>
                    <a:pt x="177" y="434"/>
                  </a:moveTo>
                  <a:lnTo>
                    <a:pt x="177" y="434"/>
                  </a:lnTo>
                  <a:cubicBezTo>
                    <a:pt x="186" y="425"/>
                    <a:pt x="186" y="416"/>
                    <a:pt x="204" y="416"/>
                  </a:cubicBezTo>
                  <a:cubicBezTo>
                    <a:pt x="212" y="416"/>
                    <a:pt x="221" y="416"/>
                    <a:pt x="239" y="407"/>
                  </a:cubicBezTo>
                  <a:cubicBezTo>
                    <a:pt x="248" y="407"/>
                    <a:pt x="275" y="398"/>
                    <a:pt x="293" y="390"/>
                  </a:cubicBezTo>
                  <a:cubicBezTo>
                    <a:pt x="310" y="390"/>
                    <a:pt x="346" y="398"/>
                    <a:pt x="354" y="407"/>
                  </a:cubicBezTo>
                  <a:cubicBezTo>
                    <a:pt x="319" y="434"/>
                    <a:pt x="284" y="443"/>
                    <a:pt x="239" y="443"/>
                  </a:cubicBezTo>
                  <a:cubicBezTo>
                    <a:pt x="221" y="443"/>
                    <a:pt x="194" y="443"/>
                    <a:pt x="177" y="43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US" sz="1200" dirty="0">
                <a:latin typeface="Arial Regular" charset="0"/>
                <a:cs typeface="Arial Regular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89924" y="3096801"/>
            <a:ext cx="7325476" cy="720321"/>
            <a:chOff x="1589925" y="3735909"/>
            <a:chExt cx="6906374" cy="720321"/>
          </a:xfrm>
        </p:grpSpPr>
        <p:pic>
          <p:nvPicPr>
            <p:cNvPr id="20" name="Picture 19" descr="luggage_lb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925" y="3735909"/>
              <a:ext cx="734400" cy="720321"/>
            </a:xfrm>
            <a:prstGeom prst="rect">
              <a:avLst/>
            </a:prstGeom>
          </p:spPr>
        </p:pic>
        <p:sp>
          <p:nvSpPr>
            <p:cNvPr id="24" name="Shape 593"/>
            <p:cNvSpPr txBox="1"/>
            <p:nvPr/>
          </p:nvSpPr>
          <p:spPr>
            <a:xfrm>
              <a:off x="2662598" y="3783919"/>
              <a:ext cx="5833701" cy="624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32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Relocate to</a:t>
              </a:r>
              <a:r>
                <a:rPr lang="ru-RU" sz="32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 </a:t>
              </a:r>
              <a:r>
                <a:rPr lang="en-US" sz="32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HQ in Amsterdam</a:t>
              </a:r>
              <a:endParaRPr sz="32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46612" y="4156615"/>
            <a:ext cx="6949686" cy="758285"/>
            <a:chOff x="1546612" y="5253644"/>
            <a:chExt cx="6949686" cy="758285"/>
          </a:xfrm>
        </p:grpSpPr>
        <p:pic>
          <p:nvPicPr>
            <p:cNvPr id="22" name="Picture 21" descr="leaf2_lb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12" y="5253644"/>
              <a:ext cx="745815" cy="601056"/>
            </a:xfrm>
            <a:prstGeom prst="rect">
              <a:avLst/>
            </a:prstGeom>
          </p:spPr>
        </p:pic>
        <p:sp>
          <p:nvSpPr>
            <p:cNvPr id="25" name="Shape 593"/>
            <p:cNvSpPr txBox="1"/>
            <p:nvPr/>
          </p:nvSpPr>
          <p:spPr>
            <a:xfrm>
              <a:off x="2662597" y="5364440"/>
              <a:ext cx="5833701" cy="647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3200" dirty="0">
                  <a:solidFill>
                    <a:schemeClr val="dk2"/>
                  </a:solidFill>
                  <a:latin typeface="Century Gothic Regular" charset="0"/>
                  <a:ea typeface="Century Gothic Regular" charset="0"/>
                  <a:cs typeface="Century Gothic Regular" charset="0"/>
                  <a:sym typeface="Questrial"/>
                </a:rPr>
                <a:t>Teach and grow</a:t>
              </a:r>
              <a:endParaRPr sz="3200" dirty="0">
                <a:latin typeface="Century Gothic Regular" charset="0"/>
                <a:ea typeface="Century Gothic Regular" charset="0"/>
                <a:cs typeface="Century Gothic Regular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613" y="3453567"/>
            <a:ext cx="2099174" cy="20991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26211" y="5552741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https://</a:t>
            </a:r>
            <a:r>
              <a:rPr lang="en-US" sz="1800" dirty="0" err="1">
                <a:solidFill>
                  <a:srgbClr val="0070C0"/>
                </a:solidFill>
              </a:rPr>
              <a:t>workingatbooking.com</a:t>
            </a:r>
            <a:r>
              <a:rPr lang="en-US" sz="1800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44572947"/>
      </p:ext>
    </p:extLst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786"/>
            <a:ext cx="4562856" cy="68562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dirty="0"/>
              <a:t>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4433" y="2140208"/>
            <a:ext cx="223298" cy="874679"/>
          </a:xfrm>
          <a:prstGeom prst="rect">
            <a:avLst/>
          </a:prstGeom>
          <a:solidFill>
            <a:srgbClr val="B5AA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9530" tIns="79765" rIns="159530" bIns="79765" anchor="ctr"/>
          <a:lstStyle/>
          <a:p>
            <a:pPr algn="ctr">
              <a:defRPr/>
            </a:pPr>
            <a:endParaRPr lang="en-US" sz="3199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0989" y="3163742"/>
            <a:ext cx="223298" cy="8746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9530" tIns="79765" rIns="159530" bIns="79765" anchor="ctr"/>
          <a:lstStyle/>
          <a:p>
            <a:pPr algn="ctr">
              <a:defRPr/>
            </a:pPr>
            <a:endParaRPr lang="en-US" sz="3199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9142" y="4209949"/>
            <a:ext cx="223298" cy="87467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9530" tIns="79765" rIns="159530" bIns="79765" anchor="ctr"/>
          <a:lstStyle/>
          <a:p>
            <a:pPr algn="ctr">
              <a:defRPr/>
            </a:pPr>
            <a:endParaRPr lang="en-US" sz="3199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7567" y="2071526"/>
            <a:ext cx="3642003" cy="1012044"/>
          </a:xfrm>
          <a:prstGeom prst="rect">
            <a:avLst/>
          </a:prstGeom>
        </p:spPr>
        <p:txBody>
          <a:bodyPr wrap="square" lIns="124430" tIns="62216" rIns="124430" bIns="62216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You can and need to change</a:t>
            </a:r>
            <a:endParaRPr lang="fr-FR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6773" y="3095060"/>
            <a:ext cx="3526878" cy="1012044"/>
          </a:xfrm>
          <a:prstGeom prst="rect">
            <a:avLst/>
          </a:prstGeom>
        </p:spPr>
        <p:txBody>
          <a:bodyPr wrap="square" lIns="124430" tIns="62216" rIns="124430" bIns="62216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Autonomy is not scary</a:t>
            </a:r>
            <a:endParaRPr lang="fr-FR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6773" y="4141266"/>
            <a:ext cx="3078823" cy="1012044"/>
          </a:xfrm>
          <a:prstGeom prst="rect">
            <a:avLst/>
          </a:prstGeom>
        </p:spPr>
        <p:txBody>
          <a:bodyPr wrap="square" lIns="124430" tIns="62216" rIns="124430" bIns="62216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Arial Bold" charset="0"/>
                <a:ea typeface="Arial Bold" charset="0"/>
                <a:cs typeface="Arial Bold" charset="0"/>
              </a:rPr>
              <a:t>Be a leader, not a boss!</a:t>
            </a:r>
            <a:endParaRPr lang="fr-FR" b="1" dirty="0">
              <a:solidFill>
                <a:schemeClr val="bg1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898" y="1213505"/>
            <a:ext cx="34706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Arial Bold" charset="0"/>
                <a:ea typeface="Arial Bold" charset="0"/>
                <a:cs typeface="Arial Bold" charset="0"/>
              </a:rPr>
              <a:t>Summary</a:t>
            </a:r>
            <a:r>
              <a:rPr lang="en-US" sz="3200" b="1" dirty="0">
                <a:solidFill>
                  <a:schemeClr val="accent3"/>
                </a:solidFill>
                <a:latin typeface="Arial Bold" charset="0"/>
                <a:ea typeface="Arial Bold" charset="0"/>
                <a:cs typeface="Arial Bold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r="10840"/>
          <a:stretch/>
        </p:blipFill>
        <p:spPr>
          <a:xfrm>
            <a:off x="4562856" y="0"/>
            <a:ext cx="7629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3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 b="4146"/>
          <a:stretch/>
        </p:blipFill>
        <p:spPr>
          <a:xfrm>
            <a:off x="1588" y="-9849"/>
            <a:ext cx="12188825" cy="689141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/>
          <p:nvPr/>
        </p:nvSpPr>
        <p:spPr>
          <a:xfrm>
            <a:off x="1589" y="-4720"/>
            <a:ext cx="12188825" cy="6862720"/>
          </a:xfrm>
          <a:prstGeom prst="rect">
            <a:avLst/>
          </a:prstGeom>
          <a:solidFill>
            <a:srgbClr val="001236">
              <a:alpha val="4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3199"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230" name="Shape 230" descr="02_G_052_3615"/>
          <p:cNvSpPr/>
          <p:nvPr/>
        </p:nvSpPr>
        <p:spPr>
          <a:xfrm>
            <a:off x="157163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521" y="3835132"/>
            <a:ext cx="10638379" cy="2184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98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Thank you</a:t>
            </a:r>
            <a:r>
              <a:rPr lang="ru-RU" sz="7998" dirty="0">
                <a:solidFill>
                  <a:srgbClr val="FFC000"/>
                </a:solidFill>
                <a:latin typeface="Arial Regular" charset="0"/>
                <a:ea typeface="Arial Regular" charset="0"/>
                <a:cs typeface="Arial Regular" charset="0"/>
              </a:rPr>
              <a:t>!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fb.com</a:t>
            </a:r>
            <a:r>
              <a:rPr lang="en-US" sz="28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/</a:t>
            </a:r>
            <a:r>
              <a:rPr lang="en-US" sz="2800" dirty="0" err="1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glamcoder</a:t>
            </a:r>
            <a:endParaRPr lang="en-US" sz="28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@</a:t>
            </a:r>
            <a:r>
              <a:rPr lang="en-US" sz="2800" dirty="0" err="1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glamcoder</a:t>
            </a:r>
            <a:endParaRPr lang="en-US" sz="2800" dirty="0"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7" name="Freeform 11"/>
          <p:cNvSpPr>
            <a:spLocks noChangeAspect="1"/>
          </p:cNvSpPr>
          <p:nvPr/>
        </p:nvSpPr>
        <p:spPr bwMode="auto">
          <a:xfrm>
            <a:off x="8115805" y="5143500"/>
            <a:ext cx="207375" cy="372612"/>
          </a:xfrm>
          <a:custGeom>
            <a:avLst/>
            <a:gdLst>
              <a:gd name="T0" fmla="*/ 200 w 200"/>
              <a:gd name="T1" fmla="*/ 62 h 360"/>
              <a:gd name="T2" fmla="*/ 143 w 200"/>
              <a:gd name="T3" fmla="*/ 62 h 360"/>
              <a:gd name="T4" fmla="*/ 128 w 200"/>
              <a:gd name="T5" fmla="*/ 83 h 360"/>
              <a:gd name="T6" fmla="*/ 128 w 200"/>
              <a:gd name="T7" fmla="*/ 125 h 360"/>
              <a:gd name="T8" fmla="*/ 200 w 200"/>
              <a:gd name="T9" fmla="*/ 125 h 360"/>
              <a:gd name="T10" fmla="*/ 200 w 200"/>
              <a:gd name="T11" fmla="*/ 183 h 360"/>
              <a:gd name="T12" fmla="*/ 128 w 200"/>
              <a:gd name="T13" fmla="*/ 183 h 360"/>
              <a:gd name="T14" fmla="*/ 128 w 200"/>
              <a:gd name="T15" fmla="*/ 360 h 360"/>
              <a:gd name="T16" fmla="*/ 61 w 200"/>
              <a:gd name="T17" fmla="*/ 360 h 360"/>
              <a:gd name="T18" fmla="*/ 61 w 200"/>
              <a:gd name="T19" fmla="*/ 183 h 360"/>
              <a:gd name="T20" fmla="*/ 0 w 200"/>
              <a:gd name="T21" fmla="*/ 183 h 360"/>
              <a:gd name="T22" fmla="*/ 0 w 200"/>
              <a:gd name="T23" fmla="*/ 125 h 360"/>
              <a:gd name="T24" fmla="*/ 61 w 200"/>
              <a:gd name="T25" fmla="*/ 125 h 360"/>
              <a:gd name="T26" fmla="*/ 61 w 200"/>
              <a:gd name="T27" fmla="*/ 90 h 360"/>
              <a:gd name="T28" fmla="*/ 143 w 200"/>
              <a:gd name="T29" fmla="*/ 0 h 360"/>
              <a:gd name="T30" fmla="*/ 200 w 200"/>
              <a:gd name="T31" fmla="*/ 0 h 360"/>
              <a:gd name="T32" fmla="*/ 200 w 200"/>
              <a:gd name="T33" fmla="*/ 62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0" h="360">
                <a:moveTo>
                  <a:pt x="200" y="62"/>
                </a:moveTo>
                <a:cubicBezTo>
                  <a:pt x="143" y="62"/>
                  <a:pt x="143" y="62"/>
                  <a:pt x="143" y="62"/>
                </a:cubicBezTo>
                <a:cubicBezTo>
                  <a:pt x="136" y="62"/>
                  <a:pt x="128" y="71"/>
                  <a:pt x="128" y="83"/>
                </a:cubicBezTo>
                <a:cubicBezTo>
                  <a:pt x="128" y="125"/>
                  <a:pt x="128" y="125"/>
                  <a:pt x="128" y="125"/>
                </a:cubicBezTo>
                <a:cubicBezTo>
                  <a:pt x="200" y="125"/>
                  <a:pt x="200" y="125"/>
                  <a:pt x="200" y="125"/>
                </a:cubicBezTo>
                <a:cubicBezTo>
                  <a:pt x="200" y="183"/>
                  <a:pt x="200" y="183"/>
                  <a:pt x="200" y="183"/>
                </a:cubicBezTo>
                <a:cubicBezTo>
                  <a:pt x="128" y="183"/>
                  <a:pt x="128" y="183"/>
                  <a:pt x="128" y="183"/>
                </a:cubicBezTo>
                <a:cubicBezTo>
                  <a:pt x="128" y="360"/>
                  <a:pt x="128" y="360"/>
                  <a:pt x="128" y="360"/>
                </a:cubicBezTo>
                <a:cubicBezTo>
                  <a:pt x="61" y="360"/>
                  <a:pt x="61" y="360"/>
                  <a:pt x="61" y="360"/>
                </a:cubicBezTo>
                <a:cubicBezTo>
                  <a:pt x="61" y="183"/>
                  <a:pt x="61" y="183"/>
                  <a:pt x="61" y="183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125"/>
                  <a:pt x="0" y="125"/>
                  <a:pt x="0" y="125"/>
                </a:cubicBezTo>
                <a:cubicBezTo>
                  <a:pt x="61" y="125"/>
                  <a:pt x="61" y="125"/>
                  <a:pt x="61" y="125"/>
                </a:cubicBezTo>
                <a:cubicBezTo>
                  <a:pt x="61" y="90"/>
                  <a:pt x="61" y="90"/>
                  <a:pt x="61" y="90"/>
                </a:cubicBezTo>
                <a:cubicBezTo>
                  <a:pt x="61" y="40"/>
                  <a:pt x="95" y="0"/>
                  <a:pt x="143" y="0"/>
                </a:cubicBezTo>
                <a:cubicBezTo>
                  <a:pt x="200" y="0"/>
                  <a:pt x="200" y="0"/>
                  <a:pt x="200" y="0"/>
                </a:cubicBezTo>
                <a:lnTo>
                  <a:pt x="200" y="6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875" tIns="60937" rIns="121875" bIns="60937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Arial Regular" charset="0"/>
              <a:cs typeface="Arial Regular" charset="0"/>
            </a:endParaRPr>
          </a:p>
        </p:txBody>
      </p:sp>
      <p:sp>
        <p:nvSpPr>
          <p:cNvPr id="8" name="Freeform 16"/>
          <p:cNvSpPr>
            <a:spLocks noChangeAspect="1"/>
          </p:cNvSpPr>
          <p:nvPr/>
        </p:nvSpPr>
        <p:spPr bwMode="auto">
          <a:xfrm>
            <a:off x="8001370" y="5621911"/>
            <a:ext cx="385444" cy="313188"/>
          </a:xfrm>
          <a:custGeom>
            <a:avLst/>
            <a:gdLst>
              <a:gd name="T0" fmla="*/ 368 w 368"/>
              <a:gd name="T1" fmla="*/ 36 h 299"/>
              <a:gd name="T2" fmla="*/ 324 w 368"/>
              <a:gd name="T3" fmla="*/ 48 h 299"/>
              <a:gd name="T4" fmla="*/ 358 w 368"/>
              <a:gd name="T5" fmla="*/ 6 h 299"/>
              <a:gd name="T6" fmla="*/ 310 w 368"/>
              <a:gd name="T7" fmla="*/ 24 h 299"/>
              <a:gd name="T8" fmla="*/ 255 w 368"/>
              <a:gd name="T9" fmla="*/ 0 h 299"/>
              <a:gd name="T10" fmla="*/ 179 w 368"/>
              <a:gd name="T11" fmla="*/ 76 h 299"/>
              <a:gd name="T12" fmla="*/ 181 w 368"/>
              <a:gd name="T13" fmla="*/ 93 h 299"/>
              <a:gd name="T14" fmla="*/ 25 w 368"/>
              <a:gd name="T15" fmla="*/ 14 h 299"/>
              <a:gd name="T16" fmla="*/ 15 w 368"/>
              <a:gd name="T17" fmla="*/ 52 h 299"/>
              <a:gd name="T18" fmla="*/ 49 w 368"/>
              <a:gd name="T19" fmla="*/ 115 h 299"/>
              <a:gd name="T20" fmla="*/ 15 w 368"/>
              <a:gd name="T21" fmla="*/ 106 h 299"/>
              <a:gd name="T22" fmla="*/ 14 w 368"/>
              <a:gd name="T23" fmla="*/ 106 h 299"/>
              <a:gd name="T24" fmla="*/ 75 w 368"/>
              <a:gd name="T25" fmla="*/ 181 h 299"/>
              <a:gd name="T26" fmla="*/ 55 w 368"/>
              <a:gd name="T27" fmla="*/ 183 h 299"/>
              <a:gd name="T28" fmla="*/ 41 w 368"/>
              <a:gd name="T29" fmla="*/ 182 h 299"/>
              <a:gd name="T30" fmla="*/ 111 w 368"/>
              <a:gd name="T31" fmla="*/ 234 h 299"/>
              <a:gd name="T32" fmla="*/ 18 w 368"/>
              <a:gd name="T33" fmla="*/ 267 h 299"/>
              <a:gd name="T34" fmla="*/ 0 w 368"/>
              <a:gd name="T35" fmla="*/ 265 h 299"/>
              <a:gd name="T36" fmla="*/ 115 w 368"/>
              <a:gd name="T37" fmla="*/ 299 h 299"/>
              <a:gd name="T38" fmla="*/ 330 w 368"/>
              <a:gd name="T39" fmla="*/ 85 h 299"/>
              <a:gd name="T40" fmla="*/ 330 w 368"/>
              <a:gd name="T41" fmla="*/ 75 h 299"/>
              <a:gd name="T42" fmla="*/ 368 w 368"/>
              <a:gd name="T43" fmla="*/ 36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68" h="299">
                <a:moveTo>
                  <a:pt x="368" y="36"/>
                </a:moveTo>
                <a:cubicBezTo>
                  <a:pt x="354" y="42"/>
                  <a:pt x="340" y="46"/>
                  <a:pt x="324" y="48"/>
                </a:cubicBezTo>
                <a:cubicBezTo>
                  <a:pt x="340" y="38"/>
                  <a:pt x="352" y="24"/>
                  <a:pt x="358" y="6"/>
                </a:cubicBezTo>
                <a:cubicBezTo>
                  <a:pt x="343" y="15"/>
                  <a:pt x="327" y="21"/>
                  <a:pt x="310" y="24"/>
                </a:cubicBezTo>
                <a:cubicBezTo>
                  <a:pt x="296" y="10"/>
                  <a:pt x="276" y="0"/>
                  <a:pt x="255" y="0"/>
                </a:cubicBezTo>
                <a:cubicBezTo>
                  <a:pt x="213" y="0"/>
                  <a:pt x="179" y="34"/>
                  <a:pt x="179" y="76"/>
                </a:cubicBezTo>
                <a:cubicBezTo>
                  <a:pt x="179" y="82"/>
                  <a:pt x="180" y="88"/>
                  <a:pt x="181" y="93"/>
                </a:cubicBezTo>
                <a:cubicBezTo>
                  <a:pt x="118" y="90"/>
                  <a:pt x="63" y="60"/>
                  <a:pt x="25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78"/>
                  <a:pt x="28" y="101"/>
                  <a:pt x="49" y="115"/>
                </a:cubicBezTo>
                <a:cubicBezTo>
                  <a:pt x="36" y="115"/>
                  <a:pt x="25" y="111"/>
                  <a:pt x="15" y="106"/>
                </a:cubicBezTo>
                <a:cubicBezTo>
                  <a:pt x="14" y="106"/>
                  <a:pt x="14" y="106"/>
                  <a:pt x="14" y="106"/>
                </a:cubicBezTo>
                <a:cubicBezTo>
                  <a:pt x="14" y="143"/>
                  <a:pt x="41" y="174"/>
                  <a:pt x="75" y="181"/>
                </a:cubicBezTo>
                <a:cubicBezTo>
                  <a:pt x="69" y="182"/>
                  <a:pt x="62" y="183"/>
                  <a:pt x="55" y="183"/>
                </a:cubicBezTo>
                <a:cubicBezTo>
                  <a:pt x="50" y="183"/>
                  <a:pt x="46" y="183"/>
                  <a:pt x="41" y="182"/>
                </a:cubicBezTo>
                <a:cubicBezTo>
                  <a:pt x="51" y="212"/>
                  <a:pt x="78" y="234"/>
                  <a:pt x="111" y="234"/>
                </a:cubicBezTo>
                <a:cubicBezTo>
                  <a:pt x="86" y="254"/>
                  <a:pt x="53" y="267"/>
                  <a:pt x="18" y="267"/>
                </a:cubicBezTo>
                <a:cubicBezTo>
                  <a:pt x="12" y="267"/>
                  <a:pt x="6" y="266"/>
                  <a:pt x="0" y="265"/>
                </a:cubicBezTo>
                <a:cubicBezTo>
                  <a:pt x="33" y="287"/>
                  <a:pt x="73" y="299"/>
                  <a:pt x="115" y="299"/>
                </a:cubicBezTo>
                <a:cubicBezTo>
                  <a:pt x="254" y="299"/>
                  <a:pt x="330" y="184"/>
                  <a:pt x="330" y="85"/>
                </a:cubicBezTo>
                <a:cubicBezTo>
                  <a:pt x="330" y="81"/>
                  <a:pt x="330" y="78"/>
                  <a:pt x="330" y="75"/>
                </a:cubicBezTo>
                <a:cubicBezTo>
                  <a:pt x="345" y="64"/>
                  <a:pt x="358" y="51"/>
                  <a:pt x="368" y="3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875" tIns="60937" rIns="121875" bIns="60937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0"/>
            <a:ext cx="9531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3083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hape 146"/>
          <p:cNvCxnSpPr/>
          <p:nvPr/>
        </p:nvCxnSpPr>
        <p:spPr>
          <a:xfrm>
            <a:off x="6054051" y="73543"/>
            <a:ext cx="0" cy="6912143"/>
          </a:xfrm>
          <a:prstGeom prst="straightConnector1">
            <a:avLst/>
          </a:prstGeom>
          <a:noFill/>
          <a:ln w="63500" cap="rnd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47" name="Shape 147"/>
          <p:cNvSpPr txBox="1"/>
          <p:nvPr/>
        </p:nvSpPr>
        <p:spPr>
          <a:xfrm>
            <a:off x="6350002" y="1822442"/>
            <a:ext cx="2871238" cy="1093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 dirty="0">
                <a:solidFill>
                  <a:srgbClr val="1F497D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2014</a:t>
            </a:r>
            <a:endParaRPr sz="2800" dirty="0">
              <a:solidFill>
                <a:srgbClr val="1F497D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6,000+ employees</a:t>
            </a:r>
          </a:p>
          <a:p>
            <a:pPr>
              <a:lnSpc>
                <a:spcPct val="120000"/>
              </a:lnSpc>
            </a:pPr>
            <a:r>
              <a:rPr lang="ru-RU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4</a:t>
            </a:r>
            <a:r>
              <a:rPr lang="en-US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00</a:t>
            </a:r>
            <a:r>
              <a:rPr lang="ru-RU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+</a:t>
            </a:r>
            <a:r>
              <a:rPr lang="en-US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 in</a:t>
            </a:r>
            <a:r>
              <a:rPr lang="ru-RU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 </a:t>
            </a:r>
            <a:r>
              <a:rPr lang="en-US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IT</a:t>
            </a:r>
            <a:endParaRPr sz="1800" dirty="0">
              <a:solidFill>
                <a:srgbClr val="7F7F7F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2905914" y="2623557"/>
            <a:ext cx="2871238" cy="110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en-US" sz="2800" dirty="0">
                <a:solidFill>
                  <a:srgbClr val="1F497D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2018</a:t>
            </a:r>
            <a:endParaRPr sz="2800" dirty="0">
              <a:solidFill>
                <a:srgbClr val="1F497D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15,000+ employees</a:t>
            </a:r>
            <a:endParaRPr lang="ru-RU" sz="1800" dirty="0">
              <a:solidFill>
                <a:srgbClr val="7F7F7F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  <a:p>
            <a:pPr algn="r">
              <a:lnSpc>
                <a:spcPct val="120000"/>
              </a:lnSpc>
            </a:pPr>
            <a:r>
              <a:rPr lang="ru-RU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1,500+ </a:t>
            </a:r>
            <a:r>
              <a:rPr lang="en-US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in</a:t>
            </a:r>
            <a:r>
              <a:rPr lang="ru-RU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 </a:t>
            </a:r>
            <a:r>
              <a:rPr lang="en-US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IT</a:t>
            </a:r>
            <a:endParaRPr sz="1800" dirty="0">
              <a:solidFill>
                <a:srgbClr val="7F7F7F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5005005" y="2076907"/>
            <a:ext cx="623953" cy="5466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59" y="119724"/>
                </a:moveTo>
                <a:lnTo>
                  <a:pt x="119759" y="119724"/>
                </a:lnTo>
                <a:cubicBezTo>
                  <a:pt x="119759" y="119724"/>
                  <a:pt x="119759" y="92965"/>
                  <a:pt x="117349" y="90482"/>
                </a:cubicBezTo>
                <a:cubicBezTo>
                  <a:pt x="115421" y="88000"/>
                  <a:pt x="111325" y="83310"/>
                  <a:pt x="102409" y="80827"/>
                </a:cubicBezTo>
                <a:cubicBezTo>
                  <a:pt x="93975" y="75862"/>
                  <a:pt x="89638" y="70896"/>
                  <a:pt x="89638" y="63724"/>
                </a:cubicBezTo>
                <a:cubicBezTo>
                  <a:pt x="89638" y="58758"/>
                  <a:pt x="93975" y="61241"/>
                  <a:pt x="93975" y="54068"/>
                </a:cubicBezTo>
                <a:cubicBezTo>
                  <a:pt x="93975" y="49103"/>
                  <a:pt x="98313" y="54068"/>
                  <a:pt x="98313" y="43862"/>
                </a:cubicBezTo>
                <a:cubicBezTo>
                  <a:pt x="98313" y="41655"/>
                  <a:pt x="96144" y="41655"/>
                  <a:pt x="96144" y="41655"/>
                </a:cubicBezTo>
                <a:cubicBezTo>
                  <a:pt x="96144" y="41655"/>
                  <a:pt x="98313" y="36689"/>
                  <a:pt x="98313" y="31724"/>
                </a:cubicBezTo>
                <a:cubicBezTo>
                  <a:pt x="98313" y="27034"/>
                  <a:pt x="96144" y="17103"/>
                  <a:pt x="83373" y="17103"/>
                </a:cubicBezTo>
                <a:cubicBezTo>
                  <a:pt x="70602" y="17103"/>
                  <a:pt x="68433" y="27034"/>
                  <a:pt x="68433" y="31724"/>
                </a:cubicBezTo>
                <a:cubicBezTo>
                  <a:pt x="68433" y="36689"/>
                  <a:pt x="70602" y="41655"/>
                  <a:pt x="70602" y="41655"/>
                </a:cubicBezTo>
                <a:cubicBezTo>
                  <a:pt x="70602" y="41655"/>
                  <a:pt x="68433" y="41655"/>
                  <a:pt x="68433" y="43862"/>
                </a:cubicBezTo>
                <a:cubicBezTo>
                  <a:pt x="68433" y="54068"/>
                  <a:pt x="70602" y="49103"/>
                  <a:pt x="72771" y="54068"/>
                </a:cubicBezTo>
                <a:cubicBezTo>
                  <a:pt x="72771" y="61241"/>
                  <a:pt x="74939" y="58758"/>
                  <a:pt x="74939" y="63724"/>
                </a:cubicBezTo>
                <a:cubicBezTo>
                  <a:pt x="74939" y="68689"/>
                  <a:pt x="74939" y="73379"/>
                  <a:pt x="70602" y="75862"/>
                </a:cubicBezTo>
                <a:cubicBezTo>
                  <a:pt x="89638" y="88000"/>
                  <a:pt x="91807" y="88000"/>
                  <a:pt x="91807" y="100413"/>
                </a:cubicBezTo>
                <a:cubicBezTo>
                  <a:pt x="91807" y="119724"/>
                  <a:pt x="91807" y="119724"/>
                  <a:pt x="91807" y="119724"/>
                </a:cubicBezTo>
                <a:lnTo>
                  <a:pt x="119759" y="119724"/>
                </a:lnTo>
                <a:close/>
                <a:moveTo>
                  <a:pt x="62168" y="83310"/>
                </a:moveTo>
                <a:lnTo>
                  <a:pt x="62168" y="83310"/>
                </a:lnTo>
                <a:cubicBezTo>
                  <a:pt x="49156" y="78344"/>
                  <a:pt x="45060" y="73379"/>
                  <a:pt x="45060" y="63724"/>
                </a:cubicBezTo>
                <a:cubicBezTo>
                  <a:pt x="45060" y="56275"/>
                  <a:pt x="49156" y="58758"/>
                  <a:pt x="51325" y="46344"/>
                </a:cubicBezTo>
                <a:cubicBezTo>
                  <a:pt x="51325" y="43862"/>
                  <a:pt x="55662" y="46344"/>
                  <a:pt x="55662" y="36689"/>
                </a:cubicBezTo>
                <a:cubicBezTo>
                  <a:pt x="55662" y="31724"/>
                  <a:pt x="53493" y="31724"/>
                  <a:pt x="53493" y="31724"/>
                </a:cubicBezTo>
                <a:cubicBezTo>
                  <a:pt x="53493" y="31724"/>
                  <a:pt x="53493" y="24551"/>
                  <a:pt x="55662" y="19586"/>
                </a:cubicBezTo>
                <a:cubicBezTo>
                  <a:pt x="55662" y="14620"/>
                  <a:pt x="51325" y="0"/>
                  <a:pt x="36385" y="0"/>
                </a:cubicBezTo>
                <a:cubicBezTo>
                  <a:pt x="19277" y="0"/>
                  <a:pt x="17108" y="14620"/>
                  <a:pt x="17108" y="19586"/>
                </a:cubicBezTo>
                <a:cubicBezTo>
                  <a:pt x="17108" y="24551"/>
                  <a:pt x="17108" y="31724"/>
                  <a:pt x="17108" y="31724"/>
                </a:cubicBezTo>
                <a:cubicBezTo>
                  <a:pt x="17108" y="31724"/>
                  <a:pt x="17108" y="31724"/>
                  <a:pt x="17108" y="36689"/>
                </a:cubicBezTo>
                <a:cubicBezTo>
                  <a:pt x="17108" y="46344"/>
                  <a:pt x="19277" y="43862"/>
                  <a:pt x="21445" y="46344"/>
                </a:cubicBezTo>
                <a:cubicBezTo>
                  <a:pt x="21445" y="58758"/>
                  <a:pt x="25783" y="56275"/>
                  <a:pt x="25783" y="63724"/>
                </a:cubicBezTo>
                <a:cubicBezTo>
                  <a:pt x="25783" y="73379"/>
                  <a:pt x="21445" y="78344"/>
                  <a:pt x="10843" y="83310"/>
                </a:cubicBezTo>
                <a:cubicBezTo>
                  <a:pt x="6506" y="85517"/>
                  <a:pt x="0" y="88000"/>
                  <a:pt x="0" y="95448"/>
                </a:cubicBezTo>
                <a:cubicBezTo>
                  <a:pt x="0" y="119724"/>
                  <a:pt x="0" y="119724"/>
                  <a:pt x="0" y="119724"/>
                </a:cubicBezTo>
                <a:cubicBezTo>
                  <a:pt x="83373" y="119724"/>
                  <a:pt x="83373" y="119724"/>
                  <a:pt x="83373" y="119724"/>
                </a:cubicBezTo>
                <a:cubicBezTo>
                  <a:pt x="83373" y="119724"/>
                  <a:pt x="83373" y="105103"/>
                  <a:pt x="83373" y="100413"/>
                </a:cubicBezTo>
                <a:cubicBezTo>
                  <a:pt x="83373" y="95448"/>
                  <a:pt x="72771" y="90482"/>
                  <a:pt x="62168" y="83310"/>
                </a:cubicBezTo>
                <a:close/>
              </a:path>
            </a:pathLst>
          </a:custGeom>
          <a:solidFill>
            <a:srgbClr val="118C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200" dirty="0">
              <a:solidFill>
                <a:schemeClr val="dk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4414732" y="2077242"/>
            <a:ext cx="623570" cy="5463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59" y="119724"/>
                </a:moveTo>
                <a:lnTo>
                  <a:pt x="119759" y="119724"/>
                </a:lnTo>
                <a:cubicBezTo>
                  <a:pt x="119759" y="119724"/>
                  <a:pt x="119759" y="92965"/>
                  <a:pt x="117349" y="90482"/>
                </a:cubicBezTo>
                <a:cubicBezTo>
                  <a:pt x="115421" y="88000"/>
                  <a:pt x="111325" y="83310"/>
                  <a:pt x="102409" y="80827"/>
                </a:cubicBezTo>
                <a:cubicBezTo>
                  <a:pt x="93975" y="75862"/>
                  <a:pt x="89638" y="70896"/>
                  <a:pt x="89638" y="63724"/>
                </a:cubicBezTo>
                <a:cubicBezTo>
                  <a:pt x="89638" y="58758"/>
                  <a:pt x="93975" y="61241"/>
                  <a:pt x="93975" y="54068"/>
                </a:cubicBezTo>
                <a:cubicBezTo>
                  <a:pt x="93975" y="49103"/>
                  <a:pt x="98313" y="54068"/>
                  <a:pt x="98313" y="43862"/>
                </a:cubicBezTo>
                <a:cubicBezTo>
                  <a:pt x="98313" y="41655"/>
                  <a:pt x="96144" y="41655"/>
                  <a:pt x="96144" y="41655"/>
                </a:cubicBezTo>
                <a:cubicBezTo>
                  <a:pt x="96144" y="41655"/>
                  <a:pt x="98313" y="36689"/>
                  <a:pt x="98313" y="31724"/>
                </a:cubicBezTo>
                <a:cubicBezTo>
                  <a:pt x="98313" y="27034"/>
                  <a:pt x="96144" y="17103"/>
                  <a:pt x="83373" y="17103"/>
                </a:cubicBezTo>
                <a:cubicBezTo>
                  <a:pt x="70602" y="17103"/>
                  <a:pt x="68433" y="27034"/>
                  <a:pt x="68433" y="31724"/>
                </a:cubicBezTo>
                <a:cubicBezTo>
                  <a:pt x="68433" y="36689"/>
                  <a:pt x="70602" y="41655"/>
                  <a:pt x="70602" y="41655"/>
                </a:cubicBezTo>
                <a:cubicBezTo>
                  <a:pt x="70602" y="41655"/>
                  <a:pt x="68433" y="41655"/>
                  <a:pt x="68433" y="43862"/>
                </a:cubicBezTo>
                <a:cubicBezTo>
                  <a:pt x="68433" y="54068"/>
                  <a:pt x="70602" y="49103"/>
                  <a:pt x="72771" y="54068"/>
                </a:cubicBezTo>
                <a:cubicBezTo>
                  <a:pt x="72771" y="61241"/>
                  <a:pt x="74939" y="58758"/>
                  <a:pt x="74939" y="63724"/>
                </a:cubicBezTo>
                <a:cubicBezTo>
                  <a:pt x="74939" y="68689"/>
                  <a:pt x="74939" y="73379"/>
                  <a:pt x="70602" y="75862"/>
                </a:cubicBezTo>
                <a:cubicBezTo>
                  <a:pt x="89638" y="88000"/>
                  <a:pt x="91807" y="88000"/>
                  <a:pt x="91807" y="100413"/>
                </a:cubicBezTo>
                <a:cubicBezTo>
                  <a:pt x="91807" y="119724"/>
                  <a:pt x="91807" y="119724"/>
                  <a:pt x="91807" y="119724"/>
                </a:cubicBezTo>
                <a:lnTo>
                  <a:pt x="119759" y="119724"/>
                </a:lnTo>
                <a:close/>
                <a:moveTo>
                  <a:pt x="62168" y="83310"/>
                </a:moveTo>
                <a:lnTo>
                  <a:pt x="62168" y="83310"/>
                </a:lnTo>
                <a:cubicBezTo>
                  <a:pt x="49156" y="78344"/>
                  <a:pt x="45060" y="73379"/>
                  <a:pt x="45060" y="63724"/>
                </a:cubicBezTo>
                <a:cubicBezTo>
                  <a:pt x="45060" y="56275"/>
                  <a:pt x="49156" y="58758"/>
                  <a:pt x="51325" y="46344"/>
                </a:cubicBezTo>
                <a:cubicBezTo>
                  <a:pt x="51325" y="43862"/>
                  <a:pt x="55662" y="46344"/>
                  <a:pt x="55662" y="36689"/>
                </a:cubicBezTo>
                <a:cubicBezTo>
                  <a:pt x="55662" y="31724"/>
                  <a:pt x="53493" y="31724"/>
                  <a:pt x="53493" y="31724"/>
                </a:cubicBezTo>
                <a:cubicBezTo>
                  <a:pt x="53493" y="31724"/>
                  <a:pt x="53493" y="24551"/>
                  <a:pt x="55662" y="19586"/>
                </a:cubicBezTo>
                <a:cubicBezTo>
                  <a:pt x="55662" y="14620"/>
                  <a:pt x="51325" y="0"/>
                  <a:pt x="36385" y="0"/>
                </a:cubicBezTo>
                <a:cubicBezTo>
                  <a:pt x="19277" y="0"/>
                  <a:pt x="17108" y="14620"/>
                  <a:pt x="17108" y="19586"/>
                </a:cubicBezTo>
                <a:cubicBezTo>
                  <a:pt x="17108" y="24551"/>
                  <a:pt x="17108" y="31724"/>
                  <a:pt x="17108" y="31724"/>
                </a:cubicBezTo>
                <a:cubicBezTo>
                  <a:pt x="17108" y="31724"/>
                  <a:pt x="17108" y="31724"/>
                  <a:pt x="17108" y="36689"/>
                </a:cubicBezTo>
                <a:cubicBezTo>
                  <a:pt x="17108" y="46344"/>
                  <a:pt x="19277" y="43862"/>
                  <a:pt x="21445" y="46344"/>
                </a:cubicBezTo>
                <a:cubicBezTo>
                  <a:pt x="21445" y="58758"/>
                  <a:pt x="25783" y="56275"/>
                  <a:pt x="25783" y="63724"/>
                </a:cubicBezTo>
                <a:cubicBezTo>
                  <a:pt x="25783" y="73379"/>
                  <a:pt x="21445" y="78344"/>
                  <a:pt x="10843" y="83310"/>
                </a:cubicBezTo>
                <a:cubicBezTo>
                  <a:pt x="6506" y="85517"/>
                  <a:pt x="0" y="88000"/>
                  <a:pt x="0" y="95448"/>
                </a:cubicBezTo>
                <a:cubicBezTo>
                  <a:pt x="0" y="119724"/>
                  <a:pt x="0" y="119724"/>
                  <a:pt x="0" y="119724"/>
                </a:cubicBezTo>
                <a:cubicBezTo>
                  <a:pt x="83373" y="119724"/>
                  <a:pt x="83373" y="119724"/>
                  <a:pt x="83373" y="119724"/>
                </a:cubicBezTo>
                <a:cubicBezTo>
                  <a:pt x="83373" y="119724"/>
                  <a:pt x="83373" y="105103"/>
                  <a:pt x="83373" y="100413"/>
                </a:cubicBezTo>
                <a:cubicBezTo>
                  <a:pt x="83373" y="95448"/>
                  <a:pt x="72771" y="90482"/>
                  <a:pt x="62168" y="83310"/>
                </a:cubicBezTo>
                <a:close/>
              </a:path>
            </a:pathLst>
          </a:custGeom>
          <a:solidFill>
            <a:srgbClr val="118C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200" dirty="0">
              <a:solidFill>
                <a:schemeClr val="dk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2905914" y="764187"/>
            <a:ext cx="2871238" cy="85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en-US" sz="2800" dirty="0">
                <a:solidFill>
                  <a:srgbClr val="1F497D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2000</a:t>
            </a:r>
            <a:endParaRPr sz="2800" dirty="0">
              <a:solidFill>
                <a:srgbClr val="1F497D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  <a:p>
            <a:pPr algn="r">
              <a:lnSpc>
                <a:spcPct val="120000"/>
              </a:lnSpc>
            </a:pPr>
            <a:r>
              <a:rPr lang="en-US" sz="1800" dirty="0">
                <a:solidFill>
                  <a:srgbClr val="7F7F7F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8 employees</a:t>
            </a:r>
            <a:endParaRPr sz="1800" dirty="0">
              <a:solidFill>
                <a:srgbClr val="7F7F7F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5083195" y="195516"/>
            <a:ext cx="575715" cy="54830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4490" y="91015"/>
                </a:moveTo>
                <a:lnTo>
                  <a:pt x="94490" y="91015"/>
                </a:lnTo>
                <a:cubicBezTo>
                  <a:pt x="78351" y="83972"/>
                  <a:pt x="73926" y="79097"/>
                  <a:pt x="73926" y="67178"/>
                </a:cubicBezTo>
                <a:cubicBezTo>
                  <a:pt x="73926" y="62302"/>
                  <a:pt x="78351" y="64740"/>
                  <a:pt x="80694" y="52821"/>
                </a:cubicBezTo>
                <a:cubicBezTo>
                  <a:pt x="80694" y="47674"/>
                  <a:pt x="85379" y="52821"/>
                  <a:pt x="85379" y="40902"/>
                </a:cubicBezTo>
                <a:cubicBezTo>
                  <a:pt x="85379" y="35756"/>
                  <a:pt x="83036" y="35756"/>
                  <a:pt x="83036" y="35756"/>
                </a:cubicBezTo>
                <a:cubicBezTo>
                  <a:pt x="83036" y="35756"/>
                  <a:pt x="85379" y="28713"/>
                  <a:pt x="85379" y="23837"/>
                </a:cubicBezTo>
                <a:cubicBezTo>
                  <a:pt x="85379" y="16523"/>
                  <a:pt x="83036" y="0"/>
                  <a:pt x="59869" y="0"/>
                </a:cubicBezTo>
                <a:cubicBezTo>
                  <a:pt x="36702" y="0"/>
                  <a:pt x="34360" y="16523"/>
                  <a:pt x="34360" y="23837"/>
                </a:cubicBezTo>
                <a:cubicBezTo>
                  <a:pt x="34360" y="28713"/>
                  <a:pt x="36702" y="35756"/>
                  <a:pt x="36702" y="35756"/>
                </a:cubicBezTo>
                <a:cubicBezTo>
                  <a:pt x="36702" y="35756"/>
                  <a:pt x="34360" y="35756"/>
                  <a:pt x="34360" y="40902"/>
                </a:cubicBezTo>
                <a:cubicBezTo>
                  <a:pt x="34360" y="52821"/>
                  <a:pt x="39045" y="47674"/>
                  <a:pt x="39045" y="52821"/>
                </a:cubicBezTo>
                <a:cubicBezTo>
                  <a:pt x="41388" y="64740"/>
                  <a:pt x="46073" y="62302"/>
                  <a:pt x="46073" y="67178"/>
                </a:cubicBezTo>
                <a:cubicBezTo>
                  <a:pt x="46073" y="79097"/>
                  <a:pt x="41388" y="83972"/>
                  <a:pt x="25249" y="91015"/>
                </a:cubicBezTo>
                <a:cubicBezTo>
                  <a:pt x="9110" y="95891"/>
                  <a:pt x="0" y="102934"/>
                  <a:pt x="0" y="107810"/>
                </a:cubicBezTo>
                <a:cubicBezTo>
                  <a:pt x="0" y="110248"/>
                  <a:pt x="0" y="119729"/>
                  <a:pt x="0" y="119729"/>
                </a:cubicBezTo>
                <a:cubicBezTo>
                  <a:pt x="59869" y="119729"/>
                  <a:pt x="59869" y="119729"/>
                  <a:pt x="59869" y="119729"/>
                </a:cubicBezTo>
                <a:cubicBezTo>
                  <a:pt x="119739" y="119729"/>
                  <a:pt x="119739" y="119729"/>
                  <a:pt x="119739" y="119729"/>
                </a:cubicBezTo>
                <a:cubicBezTo>
                  <a:pt x="119739" y="119729"/>
                  <a:pt x="119739" y="110248"/>
                  <a:pt x="119739" y="107810"/>
                </a:cubicBezTo>
                <a:cubicBezTo>
                  <a:pt x="119739" y="102934"/>
                  <a:pt x="110629" y="95891"/>
                  <a:pt x="94490" y="91015"/>
                </a:cubicBezTo>
              </a:path>
            </a:pathLst>
          </a:custGeom>
          <a:solidFill>
            <a:srgbClr val="118C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200" dirty="0">
              <a:solidFill>
                <a:schemeClr val="dk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4742462" y="3830595"/>
            <a:ext cx="2707085" cy="2684509"/>
          </a:xfrm>
          <a:prstGeom prst="ellipse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600">
              <a:solidFill>
                <a:srgbClr val="595959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4971468" y="4059798"/>
            <a:ext cx="2249058" cy="222253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600">
              <a:solidFill>
                <a:srgbClr val="595959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4681916" y="4482649"/>
            <a:ext cx="2828173" cy="111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99950"/>
              </a:lnSpc>
            </a:pPr>
            <a:r>
              <a:rPr lang="en-US" sz="3600" dirty="0">
                <a:solidFill>
                  <a:schemeClr val="accen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Today</a:t>
            </a:r>
            <a:r>
              <a:rPr lang="en-US" sz="3200" dirty="0">
                <a:solidFill>
                  <a:schemeClr val="accent3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.</a:t>
            </a:r>
            <a:endParaRPr sz="3200" dirty="0">
              <a:solidFill>
                <a:schemeClr val="accent3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6510690" y="1302361"/>
            <a:ext cx="623953" cy="5466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759" y="119724"/>
                </a:moveTo>
                <a:lnTo>
                  <a:pt x="119759" y="119724"/>
                </a:lnTo>
                <a:cubicBezTo>
                  <a:pt x="119759" y="119724"/>
                  <a:pt x="119759" y="92965"/>
                  <a:pt x="117349" y="90482"/>
                </a:cubicBezTo>
                <a:cubicBezTo>
                  <a:pt x="115421" y="88000"/>
                  <a:pt x="111325" y="83310"/>
                  <a:pt x="102409" y="80827"/>
                </a:cubicBezTo>
                <a:cubicBezTo>
                  <a:pt x="93975" y="75862"/>
                  <a:pt x="89638" y="70896"/>
                  <a:pt x="89638" y="63724"/>
                </a:cubicBezTo>
                <a:cubicBezTo>
                  <a:pt x="89638" y="58758"/>
                  <a:pt x="93975" y="61241"/>
                  <a:pt x="93975" y="54068"/>
                </a:cubicBezTo>
                <a:cubicBezTo>
                  <a:pt x="93975" y="49103"/>
                  <a:pt x="98313" y="54068"/>
                  <a:pt x="98313" y="43862"/>
                </a:cubicBezTo>
                <a:cubicBezTo>
                  <a:pt x="98313" y="41655"/>
                  <a:pt x="96144" y="41655"/>
                  <a:pt x="96144" y="41655"/>
                </a:cubicBezTo>
                <a:cubicBezTo>
                  <a:pt x="96144" y="41655"/>
                  <a:pt x="98313" y="36689"/>
                  <a:pt x="98313" y="31724"/>
                </a:cubicBezTo>
                <a:cubicBezTo>
                  <a:pt x="98313" y="27034"/>
                  <a:pt x="96144" y="17103"/>
                  <a:pt x="83373" y="17103"/>
                </a:cubicBezTo>
                <a:cubicBezTo>
                  <a:pt x="70602" y="17103"/>
                  <a:pt x="68433" y="27034"/>
                  <a:pt x="68433" y="31724"/>
                </a:cubicBezTo>
                <a:cubicBezTo>
                  <a:pt x="68433" y="36689"/>
                  <a:pt x="70602" y="41655"/>
                  <a:pt x="70602" y="41655"/>
                </a:cubicBezTo>
                <a:cubicBezTo>
                  <a:pt x="70602" y="41655"/>
                  <a:pt x="68433" y="41655"/>
                  <a:pt x="68433" y="43862"/>
                </a:cubicBezTo>
                <a:cubicBezTo>
                  <a:pt x="68433" y="54068"/>
                  <a:pt x="70602" y="49103"/>
                  <a:pt x="72771" y="54068"/>
                </a:cubicBezTo>
                <a:cubicBezTo>
                  <a:pt x="72771" y="61241"/>
                  <a:pt x="74939" y="58758"/>
                  <a:pt x="74939" y="63724"/>
                </a:cubicBezTo>
                <a:cubicBezTo>
                  <a:pt x="74939" y="68689"/>
                  <a:pt x="74939" y="73379"/>
                  <a:pt x="70602" y="75862"/>
                </a:cubicBezTo>
                <a:cubicBezTo>
                  <a:pt x="89638" y="88000"/>
                  <a:pt x="91807" y="88000"/>
                  <a:pt x="91807" y="100413"/>
                </a:cubicBezTo>
                <a:cubicBezTo>
                  <a:pt x="91807" y="119724"/>
                  <a:pt x="91807" y="119724"/>
                  <a:pt x="91807" y="119724"/>
                </a:cubicBezTo>
                <a:lnTo>
                  <a:pt x="119759" y="119724"/>
                </a:lnTo>
                <a:close/>
                <a:moveTo>
                  <a:pt x="62168" y="83310"/>
                </a:moveTo>
                <a:lnTo>
                  <a:pt x="62168" y="83310"/>
                </a:lnTo>
                <a:cubicBezTo>
                  <a:pt x="49156" y="78344"/>
                  <a:pt x="45060" y="73379"/>
                  <a:pt x="45060" y="63724"/>
                </a:cubicBezTo>
                <a:cubicBezTo>
                  <a:pt x="45060" y="56275"/>
                  <a:pt x="49156" y="58758"/>
                  <a:pt x="51325" y="46344"/>
                </a:cubicBezTo>
                <a:cubicBezTo>
                  <a:pt x="51325" y="43862"/>
                  <a:pt x="55662" y="46344"/>
                  <a:pt x="55662" y="36689"/>
                </a:cubicBezTo>
                <a:cubicBezTo>
                  <a:pt x="55662" y="31724"/>
                  <a:pt x="53493" y="31724"/>
                  <a:pt x="53493" y="31724"/>
                </a:cubicBezTo>
                <a:cubicBezTo>
                  <a:pt x="53493" y="31724"/>
                  <a:pt x="53493" y="24551"/>
                  <a:pt x="55662" y="19586"/>
                </a:cubicBezTo>
                <a:cubicBezTo>
                  <a:pt x="55662" y="14620"/>
                  <a:pt x="51325" y="0"/>
                  <a:pt x="36385" y="0"/>
                </a:cubicBezTo>
                <a:cubicBezTo>
                  <a:pt x="19277" y="0"/>
                  <a:pt x="17108" y="14620"/>
                  <a:pt x="17108" y="19586"/>
                </a:cubicBezTo>
                <a:cubicBezTo>
                  <a:pt x="17108" y="24551"/>
                  <a:pt x="17108" y="31724"/>
                  <a:pt x="17108" y="31724"/>
                </a:cubicBezTo>
                <a:cubicBezTo>
                  <a:pt x="17108" y="31724"/>
                  <a:pt x="17108" y="31724"/>
                  <a:pt x="17108" y="36689"/>
                </a:cubicBezTo>
                <a:cubicBezTo>
                  <a:pt x="17108" y="46344"/>
                  <a:pt x="19277" y="43862"/>
                  <a:pt x="21445" y="46344"/>
                </a:cubicBezTo>
                <a:cubicBezTo>
                  <a:pt x="21445" y="58758"/>
                  <a:pt x="25783" y="56275"/>
                  <a:pt x="25783" y="63724"/>
                </a:cubicBezTo>
                <a:cubicBezTo>
                  <a:pt x="25783" y="73379"/>
                  <a:pt x="21445" y="78344"/>
                  <a:pt x="10843" y="83310"/>
                </a:cubicBezTo>
                <a:cubicBezTo>
                  <a:pt x="6506" y="85517"/>
                  <a:pt x="0" y="88000"/>
                  <a:pt x="0" y="95448"/>
                </a:cubicBezTo>
                <a:cubicBezTo>
                  <a:pt x="0" y="119724"/>
                  <a:pt x="0" y="119724"/>
                  <a:pt x="0" y="119724"/>
                </a:cubicBezTo>
                <a:cubicBezTo>
                  <a:pt x="83373" y="119724"/>
                  <a:pt x="83373" y="119724"/>
                  <a:pt x="83373" y="119724"/>
                </a:cubicBezTo>
                <a:cubicBezTo>
                  <a:pt x="83373" y="119724"/>
                  <a:pt x="83373" y="105103"/>
                  <a:pt x="83373" y="100413"/>
                </a:cubicBezTo>
                <a:cubicBezTo>
                  <a:pt x="83373" y="95448"/>
                  <a:pt x="72771" y="90482"/>
                  <a:pt x="62168" y="83310"/>
                </a:cubicBezTo>
                <a:close/>
              </a:path>
            </a:pathLst>
          </a:custGeom>
          <a:solidFill>
            <a:srgbClr val="118C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200" dirty="0">
              <a:solidFill>
                <a:schemeClr val="dk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8203573" y="3830595"/>
            <a:ext cx="2707085" cy="2684509"/>
          </a:xfrm>
          <a:prstGeom prst="ellipse">
            <a:avLst/>
          </a:prstGeom>
          <a:solidFill>
            <a:schemeClr val="dk2">
              <a:alpha val="6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&gt;50%</a:t>
            </a:r>
            <a:endParaRPr dirty="0"/>
          </a:p>
          <a:p>
            <a:pPr algn="ctr"/>
            <a:r>
              <a:rPr lang="en-US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IT people</a:t>
            </a:r>
            <a:endParaRPr dirty="0"/>
          </a:p>
          <a:p>
            <a:pPr algn="ctr"/>
            <a:r>
              <a:rPr lang="en-US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work</a:t>
            </a:r>
            <a:endParaRPr dirty="0"/>
          </a:p>
          <a:p>
            <a:pPr algn="ctr"/>
            <a:r>
              <a:rPr lang="en-US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&lt; 1 year!</a:t>
            </a:r>
            <a:endParaRPr dirty="0"/>
          </a:p>
        </p:txBody>
      </p:sp>
      <p:sp>
        <p:nvSpPr>
          <p:cNvPr id="159" name="Shape 159"/>
          <p:cNvSpPr/>
          <p:nvPr/>
        </p:nvSpPr>
        <p:spPr>
          <a:xfrm>
            <a:off x="-546172" y="4361370"/>
            <a:ext cx="60927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более</a:t>
            </a:r>
            <a:endParaRPr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  <a:p>
            <a:pPr algn="ctr"/>
            <a:r>
              <a:rPr lang="en-US" sz="40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100</a:t>
            </a:r>
            <a:endParaRPr sz="4000" dirty="0">
              <a:solidFill>
                <a:schemeClr val="lt1"/>
              </a:solidFill>
              <a:latin typeface="Arial Regular" charset="0"/>
              <a:ea typeface="Arial Regular" charset="0"/>
              <a:cs typeface="Arial Regular" charset="0"/>
              <a:sym typeface="Century Gothic"/>
            </a:endParaRPr>
          </a:p>
          <a:p>
            <a:pPr algn="ctr"/>
            <a:r>
              <a:rPr lang="ru-RU" sz="2000" dirty="0">
                <a:solidFill>
                  <a:schemeClr val="lt1"/>
                </a:solidFill>
                <a:latin typeface="Arial Regular" charset="0"/>
                <a:ea typeface="Arial Regular" charset="0"/>
                <a:cs typeface="Arial Regular" charset="0"/>
                <a:sym typeface="Century Gothic"/>
              </a:rPr>
              <a:t>национальностей</a:t>
            </a:r>
            <a:endParaRPr sz="2000" dirty="0">
              <a:solidFill>
                <a:srgbClr val="595959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25519207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r="2781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980" y="4883748"/>
            <a:ext cx="7945734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65"/>
              </a:lnSpc>
            </a:pPr>
            <a:r>
              <a:rPr lang="ru-RU" sz="7998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201</a:t>
            </a:r>
            <a:r>
              <a:rPr lang="en-US" sz="7998" dirty="0"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4</a:t>
            </a:r>
            <a:endParaRPr lang="en-US" sz="7998" b="1" dirty="0">
              <a:solidFill>
                <a:schemeClr val="bg1"/>
              </a:solidFill>
              <a:latin typeface="Arial Bold" charset="0"/>
              <a:cs typeface="Arial Bold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4080" y="5883381"/>
            <a:ext cx="689696" cy="199203"/>
            <a:chOff x="6080439" y="5106677"/>
            <a:chExt cx="1828429" cy="511320"/>
          </a:xfrm>
        </p:grpSpPr>
        <p:sp>
          <p:nvSpPr>
            <p:cNvPr id="8" name="Oval 7"/>
            <p:cNvSpPr/>
            <p:nvPr/>
          </p:nvSpPr>
          <p:spPr>
            <a:xfrm>
              <a:off x="6080439" y="5106677"/>
              <a:ext cx="511320" cy="511320"/>
            </a:xfrm>
            <a:prstGeom prst="ellipse">
              <a:avLst/>
            </a:prstGeom>
            <a:solidFill>
              <a:schemeClr val="bg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9" name="Oval 8"/>
            <p:cNvSpPr/>
            <p:nvPr/>
          </p:nvSpPr>
          <p:spPr>
            <a:xfrm>
              <a:off x="6744159" y="5106677"/>
              <a:ext cx="511320" cy="511320"/>
            </a:xfrm>
            <a:prstGeom prst="ellipse">
              <a:avLst/>
            </a:prstGeom>
            <a:solidFill>
              <a:schemeClr val="accent1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  <p:sp>
          <p:nvSpPr>
            <p:cNvPr id="10" name="Oval 9"/>
            <p:cNvSpPr/>
            <p:nvPr/>
          </p:nvSpPr>
          <p:spPr>
            <a:xfrm>
              <a:off x="7397548" y="5106677"/>
              <a:ext cx="511320" cy="511320"/>
            </a:xfrm>
            <a:prstGeom prst="ellipse">
              <a:avLst/>
            </a:prstGeom>
            <a:solidFill>
              <a:schemeClr val="accent3"/>
            </a:solidFill>
            <a:ln w="2540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/>
            </a:p>
          </p:txBody>
        </p:sp>
      </p:grp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427033" y="1330949"/>
            <a:ext cx="4660067" cy="4351338"/>
          </a:xfrm>
        </p:spPr>
        <p:txBody>
          <a:bodyPr>
            <a:normAutofit/>
          </a:bodyPr>
          <a:lstStyle/>
          <a:p>
            <a:r>
              <a:rPr lang="ru-RU" sz="3600" dirty="0"/>
              <a:t>1 </a:t>
            </a:r>
            <a:r>
              <a:rPr lang="en-US" sz="3600" dirty="0"/>
              <a:t>office building</a:t>
            </a:r>
            <a:endParaRPr lang="ru-RU" sz="3600" dirty="0"/>
          </a:p>
          <a:p>
            <a:r>
              <a:rPr lang="en-US" sz="3600" dirty="0"/>
              <a:t>~</a:t>
            </a:r>
            <a:r>
              <a:rPr lang="ru-RU" sz="3600" dirty="0"/>
              <a:t>500 </a:t>
            </a:r>
            <a:r>
              <a:rPr lang="en-US" sz="3600" dirty="0"/>
              <a:t>people in IT</a:t>
            </a:r>
          </a:p>
          <a:p>
            <a:r>
              <a:rPr lang="en-US" sz="3600" dirty="0"/>
              <a:t>600.000</a:t>
            </a:r>
            <a:r>
              <a:rPr lang="ru-RU" sz="3600" dirty="0"/>
              <a:t> </a:t>
            </a:r>
            <a:r>
              <a:rPr lang="en-US" sz="3600" dirty="0"/>
              <a:t>room/nights booked</a:t>
            </a:r>
          </a:p>
        </p:txBody>
      </p:sp>
    </p:spTree>
    <p:extLst>
      <p:ext uri="{BB962C8B-B14F-4D97-AF65-F5344CB8AC3E}">
        <p14:creationId xmlns:p14="http://schemas.microsoft.com/office/powerpoint/2010/main" val="139926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grpSp>
        <p:nvGrpSpPr>
          <p:cNvPr id="215" name="Group 214"/>
          <p:cNvGrpSpPr/>
          <p:nvPr/>
        </p:nvGrpSpPr>
        <p:grpSpPr>
          <a:xfrm>
            <a:off x="3847954" y="1551858"/>
            <a:ext cx="4496093" cy="3754285"/>
            <a:chOff x="3847954" y="1745106"/>
            <a:chExt cx="4496093" cy="3754285"/>
          </a:xfrm>
        </p:grpSpPr>
        <p:grpSp>
          <p:nvGrpSpPr>
            <p:cNvPr id="199" name="Group 198"/>
            <p:cNvGrpSpPr/>
            <p:nvPr/>
          </p:nvGrpSpPr>
          <p:grpSpPr>
            <a:xfrm>
              <a:off x="3847954" y="3765317"/>
              <a:ext cx="4496093" cy="1734074"/>
              <a:chOff x="3774307" y="4222517"/>
              <a:chExt cx="4496093" cy="1734074"/>
            </a:xfrm>
          </p:grpSpPr>
          <p:grpSp>
            <p:nvGrpSpPr>
              <p:cNvPr id="180" name="Group 179"/>
              <p:cNvGrpSpPr>
                <a:grpSpLocks noChangeAspect="1"/>
              </p:cNvGrpSpPr>
              <p:nvPr/>
            </p:nvGrpSpPr>
            <p:grpSpPr>
              <a:xfrm>
                <a:off x="4583913" y="4222517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81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2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3" name="Group 182"/>
              <p:cNvGrpSpPr>
                <a:grpSpLocks noChangeAspect="1"/>
              </p:cNvGrpSpPr>
              <p:nvPr/>
            </p:nvGrpSpPr>
            <p:grpSpPr>
              <a:xfrm>
                <a:off x="3774307" y="4488888"/>
                <a:ext cx="676402" cy="1467703"/>
                <a:chOff x="6860681" y="3412078"/>
                <a:chExt cx="328647" cy="713215"/>
              </a:xfrm>
              <a:solidFill>
                <a:schemeClr val="tx2"/>
              </a:solidFill>
            </p:grpSpPr>
            <p:sp>
              <p:nvSpPr>
                <p:cNvPr id="184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5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6" name="Group 185"/>
              <p:cNvGrpSpPr>
                <a:grpSpLocks noChangeAspect="1"/>
              </p:cNvGrpSpPr>
              <p:nvPr/>
            </p:nvGrpSpPr>
            <p:grpSpPr>
              <a:xfrm>
                <a:off x="6909380" y="4470772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87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88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70C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89" name="Group 188"/>
              <p:cNvGrpSpPr>
                <a:grpSpLocks noChangeAspect="1"/>
              </p:cNvGrpSpPr>
              <p:nvPr/>
            </p:nvGrpSpPr>
            <p:grpSpPr>
              <a:xfrm>
                <a:off x="5292082" y="4470772"/>
                <a:ext cx="676402" cy="1467703"/>
                <a:chOff x="6860681" y="3412078"/>
                <a:chExt cx="328647" cy="713215"/>
              </a:xfrm>
              <a:solidFill>
                <a:schemeClr val="tx2"/>
              </a:solidFill>
            </p:grpSpPr>
            <p:sp>
              <p:nvSpPr>
                <p:cNvPr id="190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1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92" name="Group 191"/>
              <p:cNvGrpSpPr>
                <a:grpSpLocks noChangeAspect="1"/>
              </p:cNvGrpSpPr>
              <p:nvPr/>
            </p:nvGrpSpPr>
            <p:grpSpPr>
              <a:xfrm>
                <a:off x="7696233" y="4222517"/>
                <a:ext cx="574167" cy="1449194"/>
                <a:chOff x="7252702" y="2337375"/>
                <a:chExt cx="283144" cy="714746"/>
              </a:xfrm>
              <a:solidFill>
                <a:schemeClr val="tx2"/>
              </a:solidFill>
            </p:grpSpPr>
            <p:sp>
              <p:nvSpPr>
                <p:cNvPr id="193" name="Shape 3753"/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4" name="Shape 3754"/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grpSp>
            <p:nvGrpSpPr>
              <p:cNvPr id="195" name="Group 194"/>
              <p:cNvGrpSpPr>
                <a:grpSpLocks noChangeAspect="1"/>
              </p:cNvGrpSpPr>
              <p:nvPr/>
            </p:nvGrpSpPr>
            <p:grpSpPr>
              <a:xfrm>
                <a:off x="6102486" y="4228339"/>
                <a:ext cx="676402" cy="1467703"/>
                <a:chOff x="6860681" y="3412078"/>
                <a:chExt cx="328647" cy="713215"/>
              </a:xfrm>
              <a:solidFill>
                <a:schemeClr val="tx2"/>
              </a:solidFill>
            </p:grpSpPr>
            <p:sp>
              <p:nvSpPr>
                <p:cNvPr id="196" name="Shape 3792"/>
                <p:cNvSpPr/>
                <p:nvPr/>
              </p:nvSpPr>
              <p:spPr>
                <a:xfrm>
                  <a:off x="6969724" y="3412078"/>
                  <a:ext cx="105605" cy="105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  <p:sp>
              <p:nvSpPr>
                <p:cNvPr id="197" name="Shape 3793"/>
                <p:cNvSpPr/>
                <p:nvPr/>
              </p:nvSpPr>
              <p:spPr>
                <a:xfrm>
                  <a:off x="6860681" y="3539110"/>
                  <a:ext cx="328647" cy="5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extrusionOk="0">
                      <a:moveTo>
                        <a:pt x="21191" y="8000"/>
                      </a:moveTo>
                      <a:cubicBezTo>
                        <a:pt x="17435" y="1333"/>
                        <a:pt x="17435" y="1333"/>
                        <a:pt x="17435" y="1333"/>
                      </a:cubicBezTo>
                      <a:cubicBezTo>
                        <a:pt x="17200" y="533"/>
                        <a:pt x="16261" y="0"/>
                        <a:pt x="14852" y="0"/>
                      </a:cubicBezTo>
                      <a:cubicBezTo>
                        <a:pt x="6400" y="0"/>
                        <a:pt x="6400" y="0"/>
                        <a:pt x="6400" y="0"/>
                      </a:cubicBezTo>
                      <a:cubicBezTo>
                        <a:pt x="5461" y="0"/>
                        <a:pt x="4756" y="267"/>
                        <a:pt x="4287" y="667"/>
                      </a:cubicBezTo>
                      <a:cubicBezTo>
                        <a:pt x="4052" y="800"/>
                        <a:pt x="4052" y="800"/>
                        <a:pt x="4052" y="933"/>
                      </a:cubicBezTo>
                      <a:lnTo>
                        <a:pt x="4052" y="933"/>
                      </a:lnTo>
                      <a:lnTo>
                        <a:pt x="3817" y="1067"/>
                      </a:lnTo>
                      <a:cubicBezTo>
                        <a:pt x="61" y="8000"/>
                        <a:pt x="61" y="8000"/>
                        <a:pt x="61" y="8000"/>
                      </a:cubicBezTo>
                      <a:cubicBezTo>
                        <a:pt x="-174" y="8400"/>
                        <a:pt x="296" y="8933"/>
                        <a:pt x="1000" y="9067"/>
                      </a:cubicBezTo>
                      <a:cubicBezTo>
                        <a:pt x="1939" y="9200"/>
                        <a:pt x="2878" y="8933"/>
                        <a:pt x="3113" y="8533"/>
                      </a:cubicBezTo>
                      <a:cubicBezTo>
                        <a:pt x="5930" y="3067"/>
                        <a:pt x="5930" y="3067"/>
                        <a:pt x="5930" y="3067"/>
                      </a:cubicBezTo>
                      <a:cubicBezTo>
                        <a:pt x="6165" y="3067"/>
                        <a:pt x="6165" y="3067"/>
                        <a:pt x="6400" y="3067"/>
                      </a:cubicBezTo>
                      <a:cubicBezTo>
                        <a:pt x="6635" y="3067"/>
                        <a:pt x="6635" y="3067"/>
                        <a:pt x="6635" y="3067"/>
                      </a:cubicBezTo>
                      <a:cubicBezTo>
                        <a:pt x="1939" y="12800"/>
                        <a:pt x="1939" y="12800"/>
                        <a:pt x="1939" y="12800"/>
                      </a:cubicBezTo>
                      <a:cubicBezTo>
                        <a:pt x="6635" y="12800"/>
                        <a:pt x="6635" y="12800"/>
                        <a:pt x="6635" y="12800"/>
                      </a:cubicBezTo>
                      <a:cubicBezTo>
                        <a:pt x="6635" y="20667"/>
                        <a:pt x="6635" y="20667"/>
                        <a:pt x="6635" y="20667"/>
                      </a:cubicBezTo>
                      <a:cubicBezTo>
                        <a:pt x="6635" y="21200"/>
                        <a:pt x="7574" y="21600"/>
                        <a:pt x="8513" y="21600"/>
                      </a:cubicBezTo>
                      <a:cubicBezTo>
                        <a:pt x="9452" y="21600"/>
                        <a:pt x="10156" y="21200"/>
                        <a:pt x="10156" y="20667"/>
                      </a:cubicBezTo>
                      <a:cubicBezTo>
                        <a:pt x="10156" y="12800"/>
                        <a:pt x="10156" y="12800"/>
                        <a:pt x="10156" y="12800"/>
                      </a:cubicBezTo>
                      <a:cubicBezTo>
                        <a:pt x="11330" y="12800"/>
                        <a:pt x="11330" y="12800"/>
                        <a:pt x="11330" y="12800"/>
                      </a:cubicBezTo>
                      <a:cubicBezTo>
                        <a:pt x="11330" y="20667"/>
                        <a:pt x="11330" y="20667"/>
                        <a:pt x="11330" y="20667"/>
                      </a:cubicBezTo>
                      <a:cubicBezTo>
                        <a:pt x="11330" y="21200"/>
                        <a:pt x="12035" y="21600"/>
                        <a:pt x="12974" y="21600"/>
                      </a:cubicBezTo>
                      <a:cubicBezTo>
                        <a:pt x="13913" y="21600"/>
                        <a:pt x="14852" y="21200"/>
                        <a:pt x="14852" y="20667"/>
                      </a:cubicBezTo>
                      <a:cubicBezTo>
                        <a:pt x="14852" y="12800"/>
                        <a:pt x="14852" y="12800"/>
                        <a:pt x="14852" y="12800"/>
                      </a:cubicBezTo>
                      <a:cubicBezTo>
                        <a:pt x="19313" y="12800"/>
                        <a:pt x="19313" y="12800"/>
                        <a:pt x="19313" y="12800"/>
                      </a:cubicBezTo>
                      <a:cubicBezTo>
                        <a:pt x="14617" y="3067"/>
                        <a:pt x="14617" y="3067"/>
                        <a:pt x="14617" y="3067"/>
                      </a:cubicBezTo>
                      <a:cubicBezTo>
                        <a:pt x="14852" y="3067"/>
                        <a:pt x="14852" y="3067"/>
                        <a:pt x="14852" y="3067"/>
                      </a:cubicBezTo>
                      <a:cubicBezTo>
                        <a:pt x="15087" y="3067"/>
                        <a:pt x="15087" y="3067"/>
                        <a:pt x="15087" y="3067"/>
                      </a:cubicBezTo>
                      <a:cubicBezTo>
                        <a:pt x="18374" y="8533"/>
                        <a:pt x="18374" y="8533"/>
                        <a:pt x="18374" y="8533"/>
                      </a:cubicBezTo>
                      <a:cubicBezTo>
                        <a:pt x="18609" y="8933"/>
                        <a:pt x="19548" y="9200"/>
                        <a:pt x="20252" y="9067"/>
                      </a:cubicBezTo>
                      <a:cubicBezTo>
                        <a:pt x="21191" y="8933"/>
                        <a:pt x="21426" y="8400"/>
                        <a:pt x="21191" y="8000"/>
                      </a:cubicBezTo>
                    </a:path>
                  </a:pathLst>
                </a:cu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599" dirty="0">
                    <a:latin typeface="Arial Regular" charset="0"/>
                    <a:cs typeface="Arial Regular" charset="0"/>
                  </a:endParaRPr>
                </a:p>
              </p:txBody>
            </p:sp>
          </p:grpSp>
        </p:grpSp>
        <p:grpSp>
          <p:nvGrpSpPr>
            <p:cNvPr id="207" name="Group 206"/>
            <p:cNvGrpSpPr/>
            <p:nvPr/>
          </p:nvGrpSpPr>
          <p:grpSpPr>
            <a:xfrm>
              <a:off x="5446757" y="2918550"/>
              <a:ext cx="1298486" cy="700998"/>
              <a:chOff x="5421987" y="3445481"/>
              <a:chExt cx="1298486" cy="700998"/>
            </a:xfrm>
          </p:grpSpPr>
          <p:sp>
            <p:nvSpPr>
              <p:cNvPr id="204" name="Up Arrow 203"/>
              <p:cNvSpPr/>
              <p:nvPr/>
            </p:nvSpPr>
            <p:spPr>
              <a:xfrm rot="1567262">
                <a:off x="5421987" y="3445482"/>
                <a:ext cx="419100" cy="700997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205" name="Up Arrow 204"/>
              <p:cNvSpPr/>
              <p:nvPr/>
            </p:nvSpPr>
            <p:spPr>
              <a:xfrm rot="9325966">
                <a:off x="6301373" y="3445481"/>
                <a:ext cx="419100" cy="700997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4101961" y="1745106"/>
              <a:ext cx="4035999" cy="938178"/>
              <a:chOff x="4215864" y="2136604"/>
              <a:chExt cx="4035999" cy="938178"/>
            </a:xfrm>
          </p:grpSpPr>
          <p:grpSp>
            <p:nvGrpSpPr>
              <p:cNvPr id="206" name="Group 205"/>
              <p:cNvGrpSpPr/>
              <p:nvPr/>
            </p:nvGrpSpPr>
            <p:grpSpPr>
              <a:xfrm>
                <a:off x="5393112" y="2210486"/>
                <a:ext cx="1646867" cy="790417"/>
                <a:chOff x="5323579" y="2545927"/>
                <a:chExt cx="1646867" cy="790417"/>
              </a:xfrm>
            </p:grpSpPr>
            <p:sp>
              <p:nvSpPr>
                <p:cNvPr id="178" name="Freeform 8"/>
                <p:cNvSpPr>
                  <a:spLocks noChangeAspect="1" noChangeArrowheads="1"/>
                </p:cNvSpPr>
                <p:nvPr/>
              </p:nvSpPr>
              <p:spPr bwMode="auto">
                <a:xfrm>
                  <a:off x="5323579" y="2545927"/>
                  <a:ext cx="893196" cy="790417"/>
                </a:xfrm>
                <a:custGeom>
                  <a:avLst/>
                  <a:gdLst>
                    <a:gd name="T0" fmla="*/ 310 w 497"/>
                    <a:gd name="T1" fmla="*/ 336 h 444"/>
                    <a:gd name="T2" fmla="*/ 310 w 497"/>
                    <a:gd name="T3" fmla="*/ 336 h 444"/>
                    <a:gd name="T4" fmla="*/ 221 w 497"/>
                    <a:gd name="T5" fmla="*/ 257 h 444"/>
                    <a:gd name="T6" fmla="*/ 248 w 497"/>
                    <a:gd name="T7" fmla="*/ 195 h 444"/>
                    <a:gd name="T8" fmla="*/ 274 w 497"/>
                    <a:gd name="T9" fmla="*/ 151 h 444"/>
                    <a:gd name="T10" fmla="*/ 266 w 497"/>
                    <a:gd name="T11" fmla="*/ 133 h 444"/>
                    <a:gd name="T12" fmla="*/ 274 w 497"/>
                    <a:gd name="T13" fmla="*/ 89 h 444"/>
                    <a:gd name="T14" fmla="*/ 177 w 497"/>
                    <a:gd name="T15" fmla="*/ 0 h 444"/>
                    <a:gd name="T16" fmla="*/ 70 w 497"/>
                    <a:gd name="T17" fmla="*/ 89 h 444"/>
                    <a:gd name="T18" fmla="*/ 79 w 497"/>
                    <a:gd name="T19" fmla="*/ 133 h 444"/>
                    <a:gd name="T20" fmla="*/ 70 w 497"/>
                    <a:gd name="T21" fmla="*/ 151 h 444"/>
                    <a:gd name="T22" fmla="*/ 97 w 497"/>
                    <a:gd name="T23" fmla="*/ 195 h 444"/>
                    <a:gd name="T24" fmla="*/ 123 w 497"/>
                    <a:gd name="T25" fmla="*/ 257 h 444"/>
                    <a:gd name="T26" fmla="*/ 35 w 497"/>
                    <a:gd name="T27" fmla="*/ 336 h 444"/>
                    <a:gd name="T28" fmla="*/ 0 w 497"/>
                    <a:gd name="T29" fmla="*/ 345 h 444"/>
                    <a:gd name="T30" fmla="*/ 0 w 497"/>
                    <a:gd name="T31" fmla="*/ 443 h 444"/>
                    <a:gd name="T32" fmla="*/ 398 w 497"/>
                    <a:gd name="T33" fmla="*/ 443 h 444"/>
                    <a:gd name="T34" fmla="*/ 398 w 497"/>
                    <a:gd name="T35" fmla="*/ 399 h 444"/>
                    <a:gd name="T36" fmla="*/ 310 w 497"/>
                    <a:gd name="T37" fmla="*/ 336 h 444"/>
                    <a:gd name="T38" fmla="*/ 425 w 497"/>
                    <a:gd name="T39" fmla="*/ 195 h 444"/>
                    <a:gd name="T40" fmla="*/ 425 w 497"/>
                    <a:gd name="T41" fmla="*/ 195 h 444"/>
                    <a:gd name="T42" fmla="*/ 425 w 497"/>
                    <a:gd name="T43" fmla="*/ 124 h 444"/>
                    <a:gd name="T44" fmla="*/ 372 w 497"/>
                    <a:gd name="T45" fmla="*/ 124 h 444"/>
                    <a:gd name="T46" fmla="*/ 372 w 497"/>
                    <a:gd name="T47" fmla="*/ 195 h 444"/>
                    <a:gd name="T48" fmla="*/ 301 w 497"/>
                    <a:gd name="T49" fmla="*/ 195 h 444"/>
                    <a:gd name="T50" fmla="*/ 301 w 497"/>
                    <a:gd name="T51" fmla="*/ 248 h 444"/>
                    <a:gd name="T52" fmla="*/ 372 w 497"/>
                    <a:gd name="T53" fmla="*/ 248 h 444"/>
                    <a:gd name="T54" fmla="*/ 372 w 497"/>
                    <a:gd name="T55" fmla="*/ 319 h 444"/>
                    <a:gd name="T56" fmla="*/ 425 w 497"/>
                    <a:gd name="T57" fmla="*/ 319 h 444"/>
                    <a:gd name="T58" fmla="*/ 425 w 497"/>
                    <a:gd name="T59" fmla="*/ 248 h 444"/>
                    <a:gd name="T60" fmla="*/ 496 w 497"/>
                    <a:gd name="T61" fmla="*/ 248 h 444"/>
                    <a:gd name="T62" fmla="*/ 496 w 497"/>
                    <a:gd name="T63" fmla="*/ 195 h 444"/>
                    <a:gd name="T64" fmla="*/ 425 w 497"/>
                    <a:gd name="T65" fmla="*/ 195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97" h="444">
                      <a:moveTo>
                        <a:pt x="310" y="336"/>
                      </a:moveTo>
                      <a:lnTo>
                        <a:pt x="310" y="336"/>
                      </a:lnTo>
                      <a:cubicBezTo>
                        <a:pt x="248" y="310"/>
                        <a:pt x="221" y="292"/>
                        <a:pt x="221" y="257"/>
                      </a:cubicBezTo>
                      <a:cubicBezTo>
                        <a:pt x="221" y="230"/>
                        <a:pt x="239" y="239"/>
                        <a:pt x="248" y="195"/>
                      </a:cubicBezTo>
                      <a:cubicBezTo>
                        <a:pt x="257" y="177"/>
                        <a:pt x="274" y="195"/>
                        <a:pt x="274" y="151"/>
                      </a:cubicBezTo>
                      <a:cubicBezTo>
                        <a:pt x="274" y="133"/>
                        <a:pt x="266" y="133"/>
                        <a:pt x="266" y="133"/>
                      </a:cubicBezTo>
                      <a:cubicBezTo>
                        <a:pt x="266" y="133"/>
                        <a:pt x="274" y="106"/>
                        <a:pt x="274" y="89"/>
                      </a:cubicBezTo>
                      <a:cubicBezTo>
                        <a:pt x="274" y="62"/>
                        <a:pt x="257" y="0"/>
                        <a:pt x="177" y="0"/>
                      </a:cubicBezTo>
                      <a:cubicBezTo>
                        <a:pt x="88" y="0"/>
                        <a:pt x="70" y="62"/>
                        <a:pt x="70" y="89"/>
                      </a:cubicBezTo>
                      <a:cubicBezTo>
                        <a:pt x="70" y="106"/>
                        <a:pt x="79" y="133"/>
                        <a:pt x="79" y="133"/>
                      </a:cubicBezTo>
                      <a:cubicBezTo>
                        <a:pt x="79" y="133"/>
                        <a:pt x="70" y="133"/>
                        <a:pt x="70" y="151"/>
                      </a:cubicBezTo>
                      <a:cubicBezTo>
                        <a:pt x="70" y="195"/>
                        <a:pt x="88" y="177"/>
                        <a:pt x="97" y="195"/>
                      </a:cubicBezTo>
                      <a:cubicBezTo>
                        <a:pt x="106" y="239"/>
                        <a:pt x="123" y="230"/>
                        <a:pt x="123" y="257"/>
                      </a:cubicBezTo>
                      <a:cubicBezTo>
                        <a:pt x="123" y="292"/>
                        <a:pt x="97" y="310"/>
                        <a:pt x="35" y="336"/>
                      </a:cubicBezTo>
                      <a:cubicBezTo>
                        <a:pt x="35" y="336"/>
                        <a:pt x="17" y="336"/>
                        <a:pt x="0" y="345"/>
                      </a:cubicBezTo>
                      <a:cubicBezTo>
                        <a:pt x="0" y="443"/>
                        <a:pt x="0" y="443"/>
                        <a:pt x="0" y="443"/>
                      </a:cubicBezTo>
                      <a:cubicBezTo>
                        <a:pt x="398" y="443"/>
                        <a:pt x="398" y="443"/>
                        <a:pt x="398" y="443"/>
                      </a:cubicBezTo>
                      <a:cubicBezTo>
                        <a:pt x="398" y="443"/>
                        <a:pt x="398" y="408"/>
                        <a:pt x="398" y="399"/>
                      </a:cubicBezTo>
                      <a:cubicBezTo>
                        <a:pt x="398" y="381"/>
                        <a:pt x="372" y="354"/>
                        <a:pt x="310" y="336"/>
                      </a:cubicBezTo>
                      <a:close/>
                      <a:moveTo>
                        <a:pt x="425" y="195"/>
                      </a:moveTo>
                      <a:lnTo>
                        <a:pt x="425" y="195"/>
                      </a:lnTo>
                      <a:cubicBezTo>
                        <a:pt x="425" y="124"/>
                        <a:pt x="425" y="124"/>
                        <a:pt x="425" y="124"/>
                      </a:cubicBezTo>
                      <a:cubicBezTo>
                        <a:pt x="372" y="124"/>
                        <a:pt x="372" y="124"/>
                        <a:pt x="372" y="124"/>
                      </a:cubicBezTo>
                      <a:cubicBezTo>
                        <a:pt x="372" y="195"/>
                        <a:pt x="372" y="195"/>
                        <a:pt x="372" y="195"/>
                      </a:cubicBezTo>
                      <a:cubicBezTo>
                        <a:pt x="301" y="195"/>
                        <a:pt x="301" y="195"/>
                        <a:pt x="301" y="195"/>
                      </a:cubicBezTo>
                      <a:cubicBezTo>
                        <a:pt x="301" y="248"/>
                        <a:pt x="301" y="248"/>
                        <a:pt x="301" y="248"/>
                      </a:cubicBezTo>
                      <a:cubicBezTo>
                        <a:pt x="372" y="248"/>
                        <a:pt x="372" y="248"/>
                        <a:pt x="372" y="248"/>
                      </a:cubicBezTo>
                      <a:cubicBezTo>
                        <a:pt x="372" y="319"/>
                        <a:pt x="372" y="319"/>
                        <a:pt x="372" y="319"/>
                      </a:cubicBezTo>
                      <a:cubicBezTo>
                        <a:pt x="425" y="319"/>
                        <a:pt x="425" y="319"/>
                        <a:pt x="425" y="319"/>
                      </a:cubicBezTo>
                      <a:cubicBezTo>
                        <a:pt x="425" y="248"/>
                        <a:pt x="425" y="248"/>
                        <a:pt x="425" y="248"/>
                      </a:cubicBezTo>
                      <a:cubicBezTo>
                        <a:pt x="496" y="248"/>
                        <a:pt x="496" y="248"/>
                        <a:pt x="496" y="248"/>
                      </a:cubicBezTo>
                      <a:cubicBezTo>
                        <a:pt x="496" y="195"/>
                        <a:pt x="496" y="195"/>
                        <a:pt x="496" y="195"/>
                      </a:cubicBezTo>
                      <a:lnTo>
                        <a:pt x="425" y="19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r>
                    <a:rPr lang="en-US" sz="1200" dirty="0">
                      <a:latin typeface="Arial Regular" charset="0"/>
                      <a:cs typeface="Arial Regular" charset="0"/>
                    </a:rPr>
                    <a:t> </a:t>
                  </a:r>
                </a:p>
              </p:txBody>
            </p:sp>
            <p:sp>
              <p:nvSpPr>
                <p:cNvPr id="179" name="Freeform 46"/>
                <p:cNvSpPr>
                  <a:spLocks noChangeAspect="1" noChangeArrowheads="1"/>
                </p:cNvSpPr>
                <p:nvPr/>
              </p:nvSpPr>
              <p:spPr bwMode="auto">
                <a:xfrm>
                  <a:off x="6144716" y="2548694"/>
                  <a:ext cx="825730" cy="786415"/>
                </a:xfrm>
                <a:custGeom>
                  <a:avLst/>
                  <a:gdLst>
                    <a:gd name="T0" fmla="*/ 363 w 461"/>
                    <a:gd name="T1" fmla="*/ 336 h 443"/>
                    <a:gd name="T2" fmla="*/ 363 w 461"/>
                    <a:gd name="T3" fmla="*/ 336 h 443"/>
                    <a:gd name="T4" fmla="*/ 284 w 461"/>
                    <a:gd name="T5" fmla="*/ 248 h 443"/>
                    <a:gd name="T6" fmla="*/ 310 w 461"/>
                    <a:gd name="T7" fmla="*/ 195 h 443"/>
                    <a:gd name="T8" fmla="*/ 328 w 461"/>
                    <a:gd name="T9" fmla="*/ 151 h 443"/>
                    <a:gd name="T10" fmla="*/ 319 w 461"/>
                    <a:gd name="T11" fmla="*/ 132 h 443"/>
                    <a:gd name="T12" fmla="*/ 328 w 461"/>
                    <a:gd name="T13" fmla="*/ 88 h 443"/>
                    <a:gd name="T14" fmla="*/ 230 w 461"/>
                    <a:gd name="T15" fmla="*/ 0 h 443"/>
                    <a:gd name="T16" fmla="*/ 132 w 461"/>
                    <a:gd name="T17" fmla="*/ 88 h 443"/>
                    <a:gd name="T18" fmla="*/ 141 w 461"/>
                    <a:gd name="T19" fmla="*/ 132 h 443"/>
                    <a:gd name="T20" fmla="*/ 132 w 461"/>
                    <a:gd name="T21" fmla="*/ 151 h 443"/>
                    <a:gd name="T22" fmla="*/ 150 w 461"/>
                    <a:gd name="T23" fmla="*/ 195 h 443"/>
                    <a:gd name="T24" fmla="*/ 177 w 461"/>
                    <a:gd name="T25" fmla="*/ 248 h 443"/>
                    <a:gd name="T26" fmla="*/ 97 w 461"/>
                    <a:gd name="T27" fmla="*/ 336 h 443"/>
                    <a:gd name="T28" fmla="*/ 0 w 461"/>
                    <a:gd name="T29" fmla="*/ 398 h 443"/>
                    <a:gd name="T30" fmla="*/ 0 w 461"/>
                    <a:gd name="T31" fmla="*/ 442 h 443"/>
                    <a:gd name="T32" fmla="*/ 230 w 461"/>
                    <a:gd name="T33" fmla="*/ 442 h 443"/>
                    <a:gd name="T34" fmla="*/ 460 w 461"/>
                    <a:gd name="T35" fmla="*/ 442 h 443"/>
                    <a:gd name="T36" fmla="*/ 460 w 461"/>
                    <a:gd name="T37" fmla="*/ 398 h 443"/>
                    <a:gd name="T38" fmla="*/ 363 w 461"/>
                    <a:gd name="T39" fmla="*/ 336 h 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61" h="443">
                      <a:moveTo>
                        <a:pt x="363" y="336"/>
                      </a:moveTo>
                      <a:lnTo>
                        <a:pt x="363" y="336"/>
                      </a:lnTo>
                      <a:cubicBezTo>
                        <a:pt x="301" y="310"/>
                        <a:pt x="284" y="292"/>
                        <a:pt x="284" y="248"/>
                      </a:cubicBezTo>
                      <a:cubicBezTo>
                        <a:pt x="284" y="230"/>
                        <a:pt x="301" y="239"/>
                        <a:pt x="310" y="195"/>
                      </a:cubicBezTo>
                      <a:cubicBezTo>
                        <a:pt x="310" y="176"/>
                        <a:pt x="328" y="195"/>
                        <a:pt x="328" y="151"/>
                      </a:cubicBezTo>
                      <a:cubicBezTo>
                        <a:pt x="328" y="132"/>
                        <a:pt x="319" y="132"/>
                        <a:pt x="319" y="132"/>
                      </a:cubicBezTo>
                      <a:cubicBezTo>
                        <a:pt x="319" y="132"/>
                        <a:pt x="328" y="106"/>
                        <a:pt x="328" y="88"/>
                      </a:cubicBezTo>
                      <a:cubicBezTo>
                        <a:pt x="328" y="61"/>
                        <a:pt x="319" y="0"/>
                        <a:pt x="230" y="0"/>
                      </a:cubicBezTo>
                      <a:cubicBezTo>
                        <a:pt x="141" y="0"/>
                        <a:pt x="132" y="61"/>
                        <a:pt x="132" y="88"/>
                      </a:cubicBezTo>
                      <a:cubicBezTo>
                        <a:pt x="132" y="106"/>
                        <a:pt x="141" y="132"/>
                        <a:pt x="141" y="132"/>
                      </a:cubicBezTo>
                      <a:cubicBezTo>
                        <a:pt x="141" y="132"/>
                        <a:pt x="132" y="132"/>
                        <a:pt x="132" y="151"/>
                      </a:cubicBezTo>
                      <a:cubicBezTo>
                        <a:pt x="132" y="195"/>
                        <a:pt x="150" y="176"/>
                        <a:pt x="150" y="195"/>
                      </a:cubicBezTo>
                      <a:cubicBezTo>
                        <a:pt x="159" y="239"/>
                        <a:pt x="177" y="230"/>
                        <a:pt x="177" y="248"/>
                      </a:cubicBezTo>
                      <a:cubicBezTo>
                        <a:pt x="177" y="292"/>
                        <a:pt x="159" y="310"/>
                        <a:pt x="97" y="336"/>
                      </a:cubicBezTo>
                      <a:cubicBezTo>
                        <a:pt x="35" y="354"/>
                        <a:pt x="0" y="380"/>
                        <a:pt x="0" y="398"/>
                      </a:cubicBezTo>
                      <a:cubicBezTo>
                        <a:pt x="0" y="407"/>
                        <a:pt x="0" y="442"/>
                        <a:pt x="0" y="442"/>
                      </a:cubicBezTo>
                      <a:cubicBezTo>
                        <a:pt x="230" y="442"/>
                        <a:pt x="230" y="442"/>
                        <a:pt x="230" y="442"/>
                      </a:cubicBezTo>
                      <a:cubicBezTo>
                        <a:pt x="460" y="442"/>
                        <a:pt x="460" y="442"/>
                        <a:pt x="460" y="442"/>
                      </a:cubicBezTo>
                      <a:cubicBezTo>
                        <a:pt x="460" y="442"/>
                        <a:pt x="460" y="407"/>
                        <a:pt x="460" y="398"/>
                      </a:cubicBezTo>
                      <a:cubicBezTo>
                        <a:pt x="460" y="380"/>
                        <a:pt x="425" y="354"/>
                        <a:pt x="363" y="336"/>
                      </a:cubicBezTo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endParaRPr lang="en-US" sz="1200" dirty="0">
                    <a:latin typeface="Arial Regular" charset="0"/>
                    <a:cs typeface="Arial Regular" charset="0"/>
                  </a:endParaRPr>
                </a:p>
              </p:txBody>
            </p:sp>
          </p:grpSp>
          <p:sp>
            <p:nvSpPr>
              <p:cNvPr id="211" name="Rectangle 210"/>
              <p:cNvSpPr/>
              <p:nvPr/>
            </p:nvSpPr>
            <p:spPr>
              <a:xfrm>
                <a:off x="4215864" y="2136605"/>
                <a:ext cx="1171874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chemeClr val="tx2"/>
                    </a:solidFill>
                    <a:latin typeface="Arial Bold" charset="0"/>
                    <a:ea typeface="Arial Bold" charset="0"/>
                    <a:cs typeface="Arial Bold" charset="0"/>
                  </a:rPr>
                  <a:t>TL</a:t>
                </a:r>
                <a:endParaRPr lang="fr-FR" sz="4400" b="1" dirty="0">
                  <a:solidFill>
                    <a:schemeClr val="tx2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6970446" y="2136604"/>
                <a:ext cx="1281417" cy="938177"/>
              </a:xfrm>
              <a:prstGeom prst="rect">
                <a:avLst/>
              </a:prstGeom>
            </p:spPr>
            <p:txBody>
              <a:bodyPr wrap="square" lIns="124430" tIns="62216" rIns="124430" bIns="6221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solidFill>
                      <a:srgbClr val="00B0F0"/>
                    </a:solidFill>
                    <a:latin typeface="Arial Bold" charset="0"/>
                    <a:ea typeface="Arial Bold" charset="0"/>
                    <a:cs typeface="Arial Bold" charset="0"/>
                  </a:rPr>
                  <a:t>PO</a:t>
                </a:r>
                <a:endParaRPr lang="fr-FR" sz="4400" b="1" dirty="0">
                  <a:solidFill>
                    <a:srgbClr val="00B0F0"/>
                  </a:solidFill>
                  <a:latin typeface="Arial Bold" charset="0"/>
                  <a:ea typeface="Arial Bold" charset="0"/>
                  <a:cs typeface="Arial Bold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8983115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l comms theme">
  <a:themeElements>
    <a:clrScheme name="Internal Comms colors theme">
      <a:dk1>
        <a:srgbClr val="3B3B44"/>
      </a:dk1>
      <a:lt1>
        <a:srgbClr val="FFFFFF"/>
      </a:lt1>
      <a:dk2>
        <a:srgbClr val="1F497D"/>
      </a:dk2>
      <a:lt2>
        <a:srgbClr val="E4E4E4"/>
      </a:lt2>
      <a:accent1>
        <a:srgbClr val="009FE3"/>
      </a:accent1>
      <a:accent2>
        <a:srgbClr val="003580"/>
      </a:accent2>
      <a:accent3>
        <a:srgbClr val="FEBA02"/>
      </a:accent3>
      <a:accent4>
        <a:srgbClr val="666666"/>
      </a:accent4>
      <a:accent5>
        <a:srgbClr val="1F497D"/>
      </a:accent5>
      <a:accent6>
        <a:srgbClr val="6FA41E"/>
      </a:accent6>
      <a:hlink>
        <a:srgbClr val="009FE3"/>
      </a:hlink>
      <a:folHlink>
        <a:srgbClr val="0035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amLeadConf2018" id="{D12B2FAC-2031-0046-916D-DF47B049F52C}" vid="{024E4337-37BB-1A48-9418-7A09EB6EE1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57282</TotalTime>
  <Words>1619</Words>
  <Application>Microsoft Macintosh PowerPoint</Application>
  <PresentationFormat>Widescreen</PresentationFormat>
  <Paragraphs>408</Paragraphs>
  <Slides>57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Abel</vt:lpstr>
      <vt:lpstr>Arial</vt:lpstr>
      <vt:lpstr>Arial Bold</vt:lpstr>
      <vt:lpstr>Arial Regular</vt:lpstr>
      <vt:lpstr>Calibri</vt:lpstr>
      <vt:lpstr>Century Gothic</vt:lpstr>
      <vt:lpstr>Century Gothic Regular</vt:lpstr>
      <vt:lpstr>Geneva</vt:lpstr>
      <vt:lpstr>Gill Sans</vt:lpstr>
      <vt:lpstr>Helvetica Light</vt:lpstr>
      <vt:lpstr>LucidaGrande</vt:lpstr>
      <vt:lpstr>Mangal</vt:lpstr>
      <vt:lpstr>Questrial</vt:lpstr>
      <vt:lpstr>Internal comms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</vt:lpstr>
      <vt:lpstr>After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Magic?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(with team lead)</vt:lpstr>
      <vt:lpstr>Before (autonomous)</vt:lpstr>
      <vt:lpstr>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Booking.com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Internal Communication Team</dc:creator>
  <cp:lastModifiedBy>Georgiy Mogelashvili</cp:lastModifiedBy>
  <cp:revision>583</cp:revision>
  <cp:lastPrinted>2018-02-07T22:26:14Z</cp:lastPrinted>
  <dcterms:created xsi:type="dcterms:W3CDTF">2015-12-03T07:53:41Z</dcterms:created>
  <dcterms:modified xsi:type="dcterms:W3CDTF">2018-06-28T14:49:58Z</dcterms:modified>
</cp:coreProperties>
</file>