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  <p:sldMasterId id="2147483672" r:id="rId2"/>
  </p:sldMasterIdLst>
  <p:notesMasterIdLst>
    <p:notesMasterId r:id="rId104"/>
  </p:notesMasterIdLst>
  <p:sldIdLst>
    <p:sldId id="658" r:id="rId3"/>
    <p:sldId id="1359" r:id="rId4"/>
    <p:sldId id="1366" r:id="rId5"/>
    <p:sldId id="1369" r:id="rId6"/>
    <p:sldId id="1375" r:id="rId7"/>
    <p:sldId id="1499" r:id="rId8"/>
    <p:sldId id="1617" r:id="rId9"/>
    <p:sldId id="1467" r:id="rId10"/>
    <p:sldId id="1350" r:id="rId11"/>
    <p:sldId id="1351" r:id="rId12"/>
    <p:sldId id="1352" r:id="rId13"/>
    <p:sldId id="1504" r:id="rId14"/>
    <p:sldId id="1569" r:id="rId15"/>
    <p:sldId id="1401" r:id="rId16"/>
    <p:sldId id="1379" r:id="rId17"/>
    <p:sldId id="1502" r:id="rId18"/>
    <p:sldId id="1380" r:id="rId19"/>
    <p:sldId id="1355" r:id="rId20"/>
    <p:sldId id="1383" r:id="rId21"/>
    <p:sldId id="1400" r:id="rId22"/>
    <p:sldId id="1425" r:id="rId23"/>
    <p:sldId id="1505" r:id="rId24"/>
    <p:sldId id="1381" r:id="rId25"/>
    <p:sldId id="1415" r:id="rId26"/>
    <p:sldId id="1506" r:id="rId27"/>
    <p:sldId id="1468" r:id="rId28"/>
    <p:sldId id="1390" r:id="rId29"/>
    <p:sldId id="1459" r:id="rId30"/>
    <p:sldId id="1461" r:id="rId31"/>
    <p:sldId id="1441" r:id="rId32"/>
    <p:sldId id="1462" r:id="rId33"/>
    <p:sldId id="1406" r:id="rId34"/>
    <p:sldId id="1440" r:id="rId35"/>
    <p:sldId id="1536" r:id="rId36"/>
    <p:sldId id="1442" r:id="rId37"/>
    <p:sldId id="1507" r:id="rId38"/>
    <p:sldId id="1592" r:id="rId39"/>
    <p:sldId id="1619" r:id="rId40"/>
    <p:sldId id="1586" r:id="rId41"/>
    <p:sldId id="1587" r:id="rId42"/>
    <p:sldId id="1588" r:id="rId43"/>
    <p:sldId id="1589" r:id="rId44"/>
    <p:sldId id="1590" r:id="rId45"/>
    <p:sldId id="1591" r:id="rId46"/>
    <p:sldId id="1448" r:id="rId47"/>
    <p:sldId id="1451" r:id="rId48"/>
    <p:sldId id="1594" r:id="rId49"/>
    <p:sldId id="1452" r:id="rId50"/>
    <p:sldId id="1534" r:id="rId51"/>
    <p:sldId id="1473" r:id="rId52"/>
    <p:sldId id="1540" r:id="rId53"/>
    <p:sldId id="1514" r:id="rId54"/>
    <p:sldId id="1515" r:id="rId55"/>
    <p:sldId id="1583" r:id="rId56"/>
    <p:sldId id="1532" r:id="rId57"/>
    <p:sldId id="1582" r:id="rId58"/>
    <p:sldId id="1554" r:id="rId59"/>
    <p:sldId id="1517" r:id="rId60"/>
    <p:sldId id="1516" r:id="rId61"/>
    <p:sldId id="1541" r:id="rId62"/>
    <p:sldId id="1477" r:id="rId63"/>
    <p:sldId id="1489" r:id="rId64"/>
    <p:sldId id="1484" r:id="rId65"/>
    <p:sldId id="1485" r:id="rId66"/>
    <p:sldId id="1595" r:id="rId67"/>
    <p:sldId id="1596" r:id="rId68"/>
    <p:sldId id="1597" r:id="rId69"/>
    <p:sldId id="1486" r:id="rId70"/>
    <p:sldId id="1549" r:id="rId71"/>
    <p:sldId id="1511" r:id="rId72"/>
    <p:sldId id="1551" r:id="rId73"/>
    <p:sldId id="1543" r:id="rId74"/>
    <p:sldId id="1478" r:id="rId75"/>
    <p:sldId id="1513" r:id="rId76"/>
    <p:sldId id="1609" r:id="rId77"/>
    <p:sldId id="1579" r:id="rId78"/>
    <p:sldId id="1580" r:id="rId79"/>
    <p:sldId id="1508" r:id="rId80"/>
    <p:sldId id="1616" r:id="rId81"/>
    <p:sldId id="1620" r:id="rId82"/>
    <p:sldId id="1571" r:id="rId83"/>
    <p:sldId id="1509" r:id="rId84"/>
    <p:sldId id="1433" r:id="rId85"/>
    <p:sldId id="1618" r:id="rId86"/>
    <p:sldId id="1435" r:id="rId87"/>
    <p:sldId id="1577" r:id="rId88"/>
    <p:sldId id="1470" r:id="rId89"/>
    <p:sldId id="1402" r:id="rId90"/>
    <p:sldId id="1501" r:id="rId91"/>
    <p:sldId id="1492" r:id="rId92"/>
    <p:sldId id="1471" r:id="rId93"/>
    <p:sldId id="1438" r:id="rId94"/>
    <p:sldId id="1493" r:id="rId95"/>
    <p:sldId id="1611" r:id="rId96"/>
    <p:sldId id="1576" r:id="rId97"/>
    <p:sldId id="1615" r:id="rId98"/>
    <p:sldId id="1575" r:id="rId99"/>
    <p:sldId id="1614" r:id="rId100"/>
    <p:sldId id="1522" r:id="rId101"/>
    <p:sldId id="1524" r:id="rId102"/>
    <p:sldId id="1523" r:id="rId103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521415D9-36F7-43E2-AB2F-B90AF26B5E84}">
      <p14:sectionLst xmlns:p14="http://schemas.microsoft.com/office/powerpoint/2010/main">
        <p14:section name="Default Section" id="{0746B7EC-5C69-DB44-80A9-9438C6EA77A8}">
          <p14:sldIdLst>
            <p14:sldId id="658"/>
            <p14:sldId id="1359"/>
            <p14:sldId id="1366"/>
            <p14:sldId id="1369"/>
            <p14:sldId id="1375"/>
            <p14:sldId id="1499"/>
            <p14:sldId id="1617"/>
            <p14:sldId id="1467"/>
            <p14:sldId id="1350"/>
            <p14:sldId id="1351"/>
            <p14:sldId id="1352"/>
            <p14:sldId id="1504"/>
            <p14:sldId id="1569"/>
            <p14:sldId id="1401"/>
            <p14:sldId id="1379"/>
            <p14:sldId id="1502"/>
            <p14:sldId id="1380"/>
            <p14:sldId id="1355"/>
            <p14:sldId id="1383"/>
            <p14:sldId id="1400"/>
            <p14:sldId id="1425"/>
            <p14:sldId id="1505"/>
            <p14:sldId id="1381"/>
            <p14:sldId id="1415"/>
            <p14:sldId id="1506"/>
            <p14:sldId id="1468"/>
            <p14:sldId id="1390"/>
            <p14:sldId id="1459"/>
            <p14:sldId id="1461"/>
            <p14:sldId id="1441"/>
            <p14:sldId id="1462"/>
            <p14:sldId id="1406"/>
            <p14:sldId id="1440"/>
            <p14:sldId id="1536"/>
            <p14:sldId id="1442"/>
            <p14:sldId id="1507"/>
            <p14:sldId id="1592"/>
            <p14:sldId id="1619"/>
            <p14:sldId id="1586"/>
            <p14:sldId id="1587"/>
            <p14:sldId id="1588"/>
            <p14:sldId id="1589"/>
            <p14:sldId id="1590"/>
            <p14:sldId id="1591"/>
            <p14:sldId id="1448"/>
            <p14:sldId id="1451"/>
            <p14:sldId id="1594"/>
            <p14:sldId id="1452"/>
            <p14:sldId id="1534"/>
            <p14:sldId id="1473"/>
            <p14:sldId id="1540"/>
            <p14:sldId id="1514"/>
            <p14:sldId id="1515"/>
            <p14:sldId id="1583"/>
            <p14:sldId id="1532"/>
            <p14:sldId id="1582"/>
            <p14:sldId id="1554"/>
            <p14:sldId id="1517"/>
            <p14:sldId id="1516"/>
            <p14:sldId id="1541"/>
            <p14:sldId id="1477"/>
            <p14:sldId id="1489"/>
            <p14:sldId id="1484"/>
            <p14:sldId id="1485"/>
            <p14:sldId id="1595"/>
            <p14:sldId id="1596"/>
            <p14:sldId id="1597"/>
            <p14:sldId id="1486"/>
            <p14:sldId id="1549"/>
            <p14:sldId id="1511"/>
            <p14:sldId id="1551"/>
            <p14:sldId id="1543"/>
            <p14:sldId id="1478"/>
            <p14:sldId id="1513"/>
            <p14:sldId id="1609"/>
            <p14:sldId id="1579"/>
            <p14:sldId id="1580"/>
            <p14:sldId id="1508"/>
            <p14:sldId id="1616"/>
            <p14:sldId id="1620"/>
            <p14:sldId id="1571"/>
            <p14:sldId id="1509"/>
            <p14:sldId id="1433"/>
            <p14:sldId id="1618"/>
            <p14:sldId id="1435"/>
            <p14:sldId id="1577"/>
            <p14:sldId id="1470"/>
            <p14:sldId id="1402"/>
            <p14:sldId id="1501"/>
            <p14:sldId id="1492"/>
            <p14:sldId id="1471"/>
            <p14:sldId id="1438"/>
            <p14:sldId id="1493"/>
            <p14:sldId id="1611"/>
            <p14:sldId id="1576"/>
            <p14:sldId id="1615"/>
            <p14:sldId id="1575"/>
            <p14:sldId id="1614"/>
            <p14:sldId id="1522"/>
            <p14:sldId id="1524"/>
            <p14:sldId id="15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912A4CD-64C9-42EF-B57B-4993B711E915}">
  <a:tblStyle styleId="{E912A4CD-64C9-42EF-B57B-4993B711E915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D003499F-89AB-4281-80D1-3E0F50091ECA}" styleName="Table_1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77153589-B149-48CD-9473-4FF038AE11D9}" styleName="Table_2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236A415C-53F5-4347-A02C-11FED62D7BF8}" styleName="Table_3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286" autoAdjust="0"/>
    <p:restoredTop sz="81497" autoAdjust="0"/>
  </p:normalViewPr>
  <p:slideViewPr>
    <p:cSldViewPr snapToGrid="0" snapToObjects="1">
      <p:cViewPr varScale="1">
        <p:scale>
          <a:sx n="111" d="100"/>
          <a:sy n="111" d="100"/>
        </p:scale>
        <p:origin x="200" y="5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1" d="100"/>
          <a:sy n="161" d="100"/>
        </p:scale>
        <p:origin x="-6184" y="-12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notesMaster" Target="notesMasters/notesMaster1.xml"/><Relationship Id="rId105" Type="http://schemas.openxmlformats.org/officeDocument/2006/relationships/presProps" Target="presProps.xml"/><Relationship Id="rId106" Type="http://schemas.openxmlformats.org/officeDocument/2006/relationships/viewProps" Target="viewProps.xml"/><Relationship Id="rId10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8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slide" Target="slides/slide98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F75525-436D-6747-89B9-DD81C895EE6D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C72189-A329-DE4C-AD05-186B3726A928}">
      <dgm:prSet phldrT="[Text]"/>
      <dgm:spPr/>
      <dgm:t>
        <a:bodyPr/>
        <a:lstStyle/>
        <a:p>
          <a:pPr algn="ctr"/>
          <a:r>
            <a:rPr lang="en-US" dirty="0" smtClean="0"/>
            <a:t>Manager</a:t>
          </a:r>
          <a:endParaRPr lang="en-US" dirty="0"/>
        </a:p>
      </dgm:t>
    </dgm:pt>
    <dgm:pt modelId="{5F8E0156-543F-3941-9C6F-B49EE150DE79}" type="parTrans" cxnId="{9063752C-B729-524A-8684-C1FF4369C316}">
      <dgm:prSet/>
      <dgm:spPr/>
      <dgm:t>
        <a:bodyPr/>
        <a:lstStyle/>
        <a:p>
          <a:pPr algn="ctr"/>
          <a:endParaRPr lang="en-US"/>
        </a:p>
      </dgm:t>
    </dgm:pt>
    <dgm:pt modelId="{F4498E60-5400-B646-B69C-FC29D3AF380A}" type="sibTrans" cxnId="{9063752C-B729-524A-8684-C1FF4369C316}">
      <dgm:prSet/>
      <dgm:spPr/>
      <dgm:t>
        <a:bodyPr/>
        <a:lstStyle/>
        <a:p>
          <a:pPr algn="ctr"/>
          <a:endParaRPr lang="en-US"/>
        </a:p>
      </dgm:t>
    </dgm:pt>
    <dgm:pt modelId="{272F52D6-2925-5542-8406-3B0ABDEBE04F}">
      <dgm:prSet phldrT="[Text]"/>
      <dgm:spPr/>
      <dgm:t>
        <a:bodyPr/>
        <a:lstStyle/>
        <a:p>
          <a:pPr algn="ctr"/>
          <a:r>
            <a:rPr lang="en-US" dirty="0" smtClean="0"/>
            <a:t>Engineer</a:t>
          </a:r>
          <a:endParaRPr lang="en-US" dirty="0"/>
        </a:p>
      </dgm:t>
    </dgm:pt>
    <dgm:pt modelId="{3CC696AD-35BE-3C4D-9714-97AE5183D28F}" type="parTrans" cxnId="{21B010C9-AC7E-D84F-9180-02E73A11947B}">
      <dgm:prSet/>
      <dgm:spPr>
        <a:ln w="19050">
          <a:solidFill>
            <a:schemeClr val="tx1"/>
          </a:solidFill>
        </a:ln>
      </dgm:spPr>
      <dgm:t>
        <a:bodyPr/>
        <a:lstStyle/>
        <a:p>
          <a:pPr algn="ctr"/>
          <a:endParaRPr lang="en-US"/>
        </a:p>
      </dgm:t>
    </dgm:pt>
    <dgm:pt modelId="{CD97BC6B-29A2-4647-9236-F94826C67A10}" type="sibTrans" cxnId="{21B010C9-AC7E-D84F-9180-02E73A11947B}">
      <dgm:prSet/>
      <dgm:spPr/>
      <dgm:t>
        <a:bodyPr/>
        <a:lstStyle/>
        <a:p>
          <a:pPr algn="ctr"/>
          <a:endParaRPr lang="en-US"/>
        </a:p>
      </dgm:t>
    </dgm:pt>
    <dgm:pt modelId="{0137BF2F-86FC-0D4F-B9EF-7A409D2CD100}">
      <dgm:prSet phldrT="[Text]"/>
      <dgm:spPr/>
      <dgm:t>
        <a:bodyPr/>
        <a:lstStyle/>
        <a:p>
          <a:pPr algn="ctr"/>
          <a:r>
            <a:rPr lang="en-US" dirty="0" smtClean="0"/>
            <a:t>Engineer</a:t>
          </a:r>
          <a:endParaRPr lang="en-US" dirty="0"/>
        </a:p>
      </dgm:t>
    </dgm:pt>
    <dgm:pt modelId="{EBD24763-8C2C-A04B-A0E9-DF871F3630A5}" type="parTrans" cxnId="{38BD9BF1-4D87-8D4B-9306-E7FE48251B70}">
      <dgm:prSet/>
      <dgm:spPr>
        <a:ln w="19050">
          <a:solidFill>
            <a:schemeClr val="tx1"/>
          </a:solidFill>
        </a:ln>
      </dgm:spPr>
      <dgm:t>
        <a:bodyPr/>
        <a:lstStyle/>
        <a:p>
          <a:pPr algn="ctr"/>
          <a:endParaRPr lang="en-US"/>
        </a:p>
      </dgm:t>
    </dgm:pt>
    <dgm:pt modelId="{3F914A0A-D612-8845-98E8-49C7C5405B61}" type="sibTrans" cxnId="{38BD9BF1-4D87-8D4B-9306-E7FE48251B70}">
      <dgm:prSet/>
      <dgm:spPr/>
      <dgm:t>
        <a:bodyPr/>
        <a:lstStyle/>
        <a:p>
          <a:pPr algn="ctr"/>
          <a:endParaRPr lang="en-US"/>
        </a:p>
      </dgm:t>
    </dgm:pt>
    <dgm:pt modelId="{4C7A3313-2477-C843-97AB-202F25AC144E}">
      <dgm:prSet phldrT="[Text]"/>
      <dgm:spPr/>
      <dgm:t>
        <a:bodyPr/>
        <a:lstStyle/>
        <a:p>
          <a:pPr algn="ctr"/>
          <a:r>
            <a:rPr lang="en-US" dirty="0" smtClean="0"/>
            <a:t>Engineer</a:t>
          </a:r>
          <a:endParaRPr lang="en-US" dirty="0"/>
        </a:p>
      </dgm:t>
    </dgm:pt>
    <dgm:pt modelId="{76FA24EF-DFAA-B44C-BC4D-D6D768F5DE8B}" type="parTrans" cxnId="{7EAB847A-A1F0-E841-AE83-EC220B713185}">
      <dgm:prSet/>
      <dgm:spPr>
        <a:ln w="19050">
          <a:solidFill>
            <a:schemeClr val="tx1"/>
          </a:solidFill>
        </a:ln>
      </dgm:spPr>
      <dgm:t>
        <a:bodyPr/>
        <a:lstStyle/>
        <a:p>
          <a:pPr algn="ctr"/>
          <a:endParaRPr lang="en-US"/>
        </a:p>
      </dgm:t>
    </dgm:pt>
    <dgm:pt modelId="{5AE80DE3-BF63-1743-9536-CF27F8ABAF01}" type="sibTrans" cxnId="{7EAB847A-A1F0-E841-AE83-EC220B713185}">
      <dgm:prSet/>
      <dgm:spPr/>
      <dgm:t>
        <a:bodyPr/>
        <a:lstStyle/>
        <a:p>
          <a:pPr algn="ctr"/>
          <a:endParaRPr lang="en-US"/>
        </a:p>
      </dgm:t>
    </dgm:pt>
    <dgm:pt modelId="{982CFAFD-F79B-4D44-A34E-200BBC3408B3}">
      <dgm:prSet phldrT="[Text]"/>
      <dgm:spPr/>
      <dgm:t>
        <a:bodyPr/>
        <a:lstStyle/>
        <a:p>
          <a:pPr algn="ctr"/>
          <a:r>
            <a:rPr lang="en-US" dirty="0" smtClean="0"/>
            <a:t>Engineer</a:t>
          </a:r>
          <a:endParaRPr lang="en-US" dirty="0"/>
        </a:p>
      </dgm:t>
    </dgm:pt>
    <dgm:pt modelId="{B220837E-B6DE-C947-B042-3A888256C5DD}" type="parTrans" cxnId="{63504726-8C4D-AB48-B825-D5CEAB9CEDCA}">
      <dgm:prSet/>
      <dgm:spPr>
        <a:ln w="19050">
          <a:solidFill>
            <a:schemeClr val="tx1"/>
          </a:solidFill>
        </a:ln>
      </dgm:spPr>
      <dgm:t>
        <a:bodyPr/>
        <a:lstStyle/>
        <a:p>
          <a:pPr algn="ctr"/>
          <a:endParaRPr lang="en-US"/>
        </a:p>
      </dgm:t>
    </dgm:pt>
    <dgm:pt modelId="{9F137C9D-C127-AB4F-9653-5E4A39DE2DA6}" type="sibTrans" cxnId="{63504726-8C4D-AB48-B825-D5CEAB9CEDCA}">
      <dgm:prSet/>
      <dgm:spPr/>
      <dgm:t>
        <a:bodyPr/>
        <a:lstStyle/>
        <a:p>
          <a:pPr algn="ctr"/>
          <a:endParaRPr lang="en-US"/>
        </a:p>
      </dgm:t>
    </dgm:pt>
    <dgm:pt modelId="{14965A84-9F47-F244-9F25-ACFFBDE85CA1}">
      <dgm:prSet phldrT="[Text]"/>
      <dgm:spPr/>
      <dgm:t>
        <a:bodyPr/>
        <a:lstStyle/>
        <a:p>
          <a:pPr algn="ctr"/>
          <a:r>
            <a:rPr lang="en-US" dirty="0" smtClean="0"/>
            <a:t>Engineer</a:t>
          </a:r>
          <a:endParaRPr lang="en-US" dirty="0"/>
        </a:p>
      </dgm:t>
    </dgm:pt>
    <dgm:pt modelId="{F4C0D6E2-B318-D440-B5A4-B07419F333CF}" type="parTrans" cxnId="{1647219E-BEE1-B343-BDCE-0A6352C54346}">
      <dgm:prSet/>
      <dgm:spPr>
        <a:ln w="19050">
          <a:solidFill>
            <a:schemeClr val="tx1"/>
          </a:solidFill>
        </a:ln>
      </dgm:spPr>
      <dgm:t>
        <a:bodyPr/>
        <a:lstStyle/>
        <a:p>
          <a:pPr algn="ctr"/>
          <a:endParaRPr lang="en-US"/>
        </a:p>
      </dgm:t>
    </dgm:pt>
    <dgm:pt modelId="{32D26C75-877F-B343-9A0C-65A6600A7605}" type="sibTrans" cxnId="{1647219E-BEE1-B343-BDCE-0A6352C54346}">
      <dgm:prSet/>
      <dgm:spPr/>
      <dgm:t>
        <a:bodyPr/>
        <a:lstStyle/>
        <a:p>
          <a:pPr algn="ctr"/>
          <a:endParaRPr lang="en-US"/>
        </a:p>
      </dgm:t>
    </dgm:pt>
    <dgm:pt modelId="{C9101E7B-AE32-BA46-989E-78EE791D6A2A}">
      <dgm:prSet phldrT="[Text]"/>
      <dgm:spPr/>
      <dgm:t>
        <a:bodyPr/>
        <a:lstStyle/>
        <a:p>
          <a:pPr algn="ctr"/>
          <a:r>
            <a:rPr lang="en-US" dirty="0" smtClean="0"/>
            <a:t>Test/Ops</a:t>
          </a:r>
          <a:endParaRPr lang="en-US" dirty="0"/>
        </a:p>
      </dgm:t>
    </dgm:pt>
    <dgm:pt modelId="{276102E5-3334-F240-A6CB-EF882E08F98F}" type="parTrans" cxnId="{D3224F0E-476B-164B-AFC9-4B0FFA4E9A3F}">
      <dgm:prSet/>
      <dgm:spPr>
        <a:ln w="19050">
          <a:solidFill>
            <a:schemeClr val="tx1"/>
          </a:solidFill>
        </a:ln>
      </dgm:spPr>
      <dgm:t>
        <a:bodyPr/>
        <a:lstStyle/>
        <a:p>
          <a:pPr algn="ctr"/>
          <a:endParaRPr lang="en-US"/>
        </a:p>
      </dgm:t>
    </dgm:pt>
    <dgm:pt modelId="{65930E41-861A-D647-A4F7-18A7E16168EA}" type="sibTrans" cxnId="{D3224F0E-476B-164B-AFC9-4B0FFA4E9A3F}">
      <dgm:prSet/>
      <dgm:spPr/>
      <dgm:t>
        <a:bodyPr/>
        <a:lstStyle/>
        <a:p>
          <a:pPr algn="ctr"/>
          <a:endParaRPr lang="en-US"/>
        </a:p>
      </dgm:t>
    </dgm:pt>
    <dgm:pt modelId="{E3677BCA-219E-A64E-BB48-5E9BFE49F7E5}" type="pres">
      <dgm:prSet presAssocID="{84F75525-436D-6747-89B9-DD81C895EE6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9D46C28-E4D4-964B-B188-D27ECDD79460}" type="pres">
      <dgm:prSet presAssocID="{01C72189-A329-DE4C-AD05-186B3726A928}" presName="hierRoot1" presStyleCnt="0"/>
      <dgm:spPr/>
    </dgm:pt>
    <dgm:pt modelId="{46DFED7C-4E45-1141-A583-2952DAD0B753}" type="pres">
      <dgm:prSet presAssocID="{01C72189-A329-DE4C-AD05-186B3726A928}" presName="composite" presStyleCnt="0"/>
      <dgm:spPr/>
    </dgm:pt>
    <dgm:pt modelId="{3C38D40D-080B-654F-B094-0B8975A8C5C0}" type="pres">
      <dgm:prSet presAssocID="{01C72189-A329-DE4C-AD05-186B3726A928}" presName="background" presStyleLbl="node0" presStyleIdx="0" presStyleCnt="1"/>
      <dgm:spPr>
        <a:noFill/>
      </dgm:spPr>
    </dgm:pt>
    <dgm:pt modelId="{C9880C72-11C3-A94E-BBB2-BE8593326BCD}" type="pres">
      <dgm:prSet presAssocID="{01C72189-A329-DE4C-AD05-186B3726A928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51B8F4-0E6D-144A-BA9B-C09C8DA92A04}" type="pres">
      <dgm:prSet presAssocID="{01C72189-A329-DE4C-AD05-186B3726A928}" presName="hierChild2" presStyleCnt="0"/>
      <dgm:spPr/>
    </dgm:pt>
    <dgm:pt modelId="{89E88FC8-F0D2-A14A-945C-7662BFC9C463}" type="pres">
      <dgm:prSet presAssocID="{EBD24763-8C2C-A04B-A0E9-DF871F3630A5}" presName="Name10" presStyleLbl="parChTrans1D2" presStyleIdx="0" presStyleCnt="6"/>
      <dgm:spPr/>
      <dgm:t>
        <a:bodyPr/>
        <a:lstStyle/>
        <a:p>
          <a:endParaRPr lang="en-US"/>
        </a:p>
      </dgm:t>
    </dgm:pt>
    <dgm:pt modelId="{FBFDA6B7-36AD-1F42-AAE9-C267B169C56B}" type="pres">
      <dgm:prSet presAssocID="{0137BF2F-86FC-0D4F-B9EF-7A409D2CD100}" presName="hierRoot2" presStyleCnt="0"/>
      <dgm:spPr/>
    </dgm:pt>
    <dgm:pt modelId="{306DD30A-554C-0F4D-87AB-3E9AEC35BF59}" type="pres">
      <dgm:prSet presAssocID="{0137BF2F-86FC-0D4F-B9EF-7A409D2CD100}" presName="composite2" presStyleCnt="0"/>
      <dgm:spPr/>
    </dgm:pt>
    <dgm:pt modelId="{17CCF180-53EE-6342-BC4F-B0C1ECBC5B13}" type="pres">
      <dgm:prSet presAssocID="{0137BF2F-86FC-0D4F-B9EF-7A409D2CD100}" presName="background2" presStyleLbl="node2" presStyleIdx="0" presStyleCnt="6"/>
      <dgm:spPr>
        <a:noFill/>
      </dgm:spPr>
    </dgm:pt>
    <dgm:pt modelId="{3F2B2F34-DF71-0842-9538-69EC9169F604}" type="pres">
      <dgm:prSet presAssocID="{0137BF2F-86FC-0D4F-B9EF-7A409D2CD100}" presName="text2" presStyleLbl="fgAcc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C3FCBB-7AFC-DB40-B16D-FB138EAF1194}" type="pres">
      <dgm:prSet presAssocID="{0137BF2F-86FC-0D4F-B9EF-7A409D2CD100}" presName="hierChild3" presStyleCnt="0"/>
      <dgm:spPr/>
    </dgm:pt>
    <dgm:pt modelId="{833CD837-42B4-CC41-AFA0-AC620977AFA4}" type="pres">
      <dgm:prSet presAssocID="{3CC696AD-35BE-3C4D-9714-97AE5183D28F}" presName="Name10" presStyleLbl="parChTrans1D2" presStyleIdx="1" presStyleCnt="6"/>
      <dgm:spPr/>
      <dgm:t>
        <a:bodyPr/>
        <a:lstStyle/>
        <a:p>
          <a:endParaRPr lang="en-US"/>
        </a:p>
      </dgm:t>
    </dgm:pt>
    <dgm:pt modelId="{8DF900A3-0BD5-674F-9AC3-D931E528C68E}" type="pres">
      <dgm:prSet presAssocID="{272F52D6-2925-5542-8406-3B0ABDEBE04F}" presName="hierRoot2" presStyleCnt="0"/>
      <dgm:spPr/>
    </dgm:pt>
    <dgm:pt modelId="{2FC0B5ED-C431-0842-9751-59F1B202B282}" type="pres">
      <dgm:prSet presAssocID="{272F52D6-2925-5542-8406-3B0ABDEBE04F}" presName="composite2" presStyleCnt="0"/>
      <dgm:spPr/>
    </dgm:pt>
    <dgm:pt modelId="{61B53F26-4F7F-8D44-8F26-B87C27784771}" type="pres">
      <dgm:prSet presAssocID="{272F52D6-2925-5542-8406-3B0ABDEBE04F}" presName="background2" presStyleLbl="node2" presStyleIdx="1" presStyleCnt="6"/>
      <dgm:spPr>
        <a:noFill/>
      </dgm:spPr>
    </dgm:pt>
    <dgm:pt modelId="{EF5E4682-48E7-A741-BB81-254E3DB86024}" type="pres">
      <dgm:prSet presAssocID="{272F52D6-2925-5542-8406-3B0ABDEBE04F}" presName="text2" presStyleLbl="fgAcc2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9DD29F-37DB-2346-BDCE-77E58EC73889}" type="pres">
      <dgm:prSet presAssocID="{272F52D6-2925-5542-8406-3B0ABDEBE04F}" presName="hierChild3" presStyleCnt="0"/>
      <dgm:spPr/>
    </dgm:pt>
    <dgm:pt modelId="{C9ED2182-0A26-6C42-9F5F-E19729E335C9}" type="pres">
      <dgm:prSet presAssocID="{76FA24EF-DFAA-B44C-BC4D-D6D768F5DE8B}" presName="Name10" presStyleLbl="parChTrans1D2" presStyleIdx="2" presStyleCnt="6"/>
      <dgm:spPr/>
      <dgm:t>
        <a:bodyPr/>
        <a:lstStyle/>
        <a:p>
          <a:endParaRPr lang="en-US"/>
        </a:p>
      </dgm:t>
    </dgm:pt>
    <dgm:pt modelId="{01E61BD9-1EC1-4D4F-A4B7-1ECDAEE91AF9}" type="pres">
      <dgm:prSet presAssocID="{4C7A3313-2477-C843-97AB-202F25AC144E}" presName="hierRoot2" presStyleCnt="0"/>
      <dgm:spPr/>
    </dgm:pt>
    <dgm:pt modelId="{F59358A4-CD19-2F41-A176-1664F55D3B12}" type="pres">
      <dgm:prSet presAssocID="{4C7A3313-2477-C843-97AB-202F25AC144E}" presName="composite2" presStyleCnt="0"/>
      <dgm:spPr/>
    </dgm:pt>
    <dgm:pt modelId="{2A95F602-6E9A-6344-8D90-0D93572AE89C}" type="pres">
      <dgm:prSet presAssocID="{4C7A3313-2477-C843-97AB-202F25AC144E}" presName="background2" presStyleLbl="node2" presStyleIdx="2" presStyleCnt="6"/>
      <dgm:spPr>
        <a:noFill/>
      </dgm:spPr>
    </dgm:pt>
    <dgm:pt modelId="{C4E5A4FD-39E1-1A4C-A016-D352F73C6B87}" type="pres">
      <dgm:prSet presAssocID="{4C7A3313-2477-C843-97AB-202F25AC144E}" presName="text2" presStyleLbl="fgAcc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DB3889-5A93-4F49-8B9E-E418AC828295}" type="pres">
      <dgm:prSet presAssocID="{4C7A3313-2477-C843-97AB-202F25AC144E}" presName="hierChild3" presStyleCnt="0"/>
      <dgm:spPr/>
    </dgm:pt>
    <dgm:pt modelId="{6DCE7BC6-92FF-1F4C-8FF9-F8C3360948D9}" type="pres">
      <dgm:prSet presAssocID="{B220837E-B6DE-C947-B042-3A888256C5DD}" presName="Name10" presStyleLbl="parChTrans1D2" presStyleIdx="3" presStyleCnt="6"/>
      <dgm:spPr/>
      <dgm:t>
        <a:bodyPr/>
        <a:lstStyle/>
        <a:p>
          <a:endParaRPr lang="en-US"/>
        </a:p>
      </dgm:t>
    </dgm:pt>
    <dgm:pt modelId="{611C413E-F9E8-AD42-A502-D30C58C9238F}" type="pres">
      <dgm:prSet presAssocID="{982CFAFD-F79B-4D44-A34E-200BBC3408B3}" presName="hierRoot2" presStyleCnt="0"/>
      <dgm:spPr/>
    </dgm:pt>
    <dgm:pt modelId="{9965FCB4-C2D3-DF41-A632-EB818C3058F4}" type="pres">
      <dgm:prSet presAssocID="{982CFAFD-F79B-4D44-A34E-200BBC3408B3}" presName="composite2" presStyleCnt="0"/>
      <dgm:spPr/>
    </dgm:pt>
    <dgm:pt modelId="{59FDD750-B8C9-FF42-8BE5-CA849E2363E6}" type="pres">
      <dgm:prSet presAssocID="{982CFAFD-F79B-4D44-A34E-200BBC3408B3}" presName="background2" presStyleLbl="node2" presStyleIdx="3" presStyleCnt="6"/>
      <dgm:spPr>
        <a:noFill/>
      </dgm:spPr>
    </dgm:pt>
    <dgm:pt modelId="{88355AD2-1C14-0F4C-92D6-434640959043}" type="pres">
      <dgm:prSet presAssocID="{982CFAFD-F79B-4D44-A34E-200BBC3408B3}" presName="text2" presStyleLbl="fgAcc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D9BED2-CD6F-CB4C-9330-6DC22C11ACDF}" type="pres">
      <dgm:prSet presAssocID="{982CFAFD-F79B-4D44-A34E-200BBC3408B3}" presName="hierChild3" presStyleCnt="0"/>
      <dgm:spPr/>
    </dgm:pt>
    <dgm:pt modelId="{86EFA562-97B7-9446-BF10-809D87A295C3}" type="pres">
      <dgm:prSet presAssocID="{F4C0D6E2-B318-D440-B5A4-B07419F333CF}" presName="Name10" presStyleLbl="parChTrans1D2" presStyleIdx="4" presStyleCnt="6"/>
      <dgm:spPr/>
      <dgm:t>
        <a:bodyPr/>
        <a:lstStyle/>
        <a:p>
          <a:endParaRPr lang="en-US"/>
        </a:p>
      </dgm:t>
    </dgm:pt>
    <dgm:pt modelId="{E12FE80F-E422-C04F-8470-85659CEDA9B2}" type="pres">
      <dgm:prSet presAssocID="{14965A84-9F47-F244-9F25-ACFFBDE85CA1}" presName="hierRoot2" presStyleCnt="0"/>
      <dgm:spPr/>
    </dgm:pt>
    <dgm:pt modelId="{F57704C8-69EA-9F40-AA6D-E0F794C58CBE}" type="pres">
      <dgm:prSet presAssocID="{14965A84-9F47-F244-9F25-ACFFBDE85CA1}" presName="composite2" presStyleCnt="0"/>
      <dgm:spPr/>
    </dgm:pt>
    <dgm:pt modelId="{62A5F81E-992E-9E41-8BEE-CF3D8DA2A62D}" type="pres">
      <dgm:prSet presAssocID="{14965A84-9F47-F244-9F25-ACFFBDE85CA1}" presName="background2" presStyleLbl="node2" presStyleIdx="4" presStyleCnt="6"/>
      <dgm:spPr>
        <a:noFill/>
      </dgm:spPr>
    </dgm:pt>
    <dgm:pt modelId="{D8CDE51B-124F-E548-9E31-44B5DC99CC50}" type="pres">
      <dgm:prSet presAssocID="{14965A84-9F47-F244-9F25-ACFFBDE85CA1}" presName="text2" presStyleLbl="fgAcc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E23502-0965-5A42-A015-A079A1CAF1E7}" type="pres">
      <dgm:prSet presAssocID="{14965A84-9F47-F244-9F25-ACFFBDE85CA1}" presName="hierChild3" presStyleCnt="0"/>
      <dgm:spPr/>
    </dgm:pt>
    <dgm:pt modelId="{54564969-164F-294A-894C-652F3C69C338}" type="pres">
      <dgm:prSet presAssocID="{276102E5-3334-F240-A6CB-EF882E08F98F}" presName="Name10" presStyleLbl="parChTrans1D2" presStyleIdx="5" presStyleCnt="6"/>
      <dgm:spPr/>
      <dgm:t>
        <a:bodyPr/>
        <a:lstStyle/>
        <a:p>
          <a:endParaRPr lang="en-US"/>
        </a:p>
      </dgm:t>
    </dgm:pt>
    <dgm:pt modelId="{001EFCE0-3550-904A-A5A7-602BEEA040D0}" type="pres">
      <dgm:prSet presAssocID="{C9101E7B-AE32-BA46-989E-78EE791D6A2A}" presName="hierRoot2" presStyleCnt="0"/>
      <dgm:spPr/>
    </dgm:pt>
    <dgm:pt modelId="{08F00AF1-0046-6C46-B06D-67B058D68B0A}" type="pres">
      <dgm:prSet presAssocID="{C9101E7B-AE32-BA46-989E-78EE791D6A2A}" presName="composite2" presStyleCnt="0"/>
      <dgm:spPr/>
    </dgm:pt>
    <dgm:pt modelId="{BFC22925-765C-F841-9C02-8F670DD7A07D}" type="pres">
      <dgm:prSet presAssocID="{C9101E7B-AE32-BA46-989E-78EE791D6A2A}" presName="background2" presStyleLbl="node2" presStyleIdx="5" presStyleCnt="6"/>
      <dgm:spPr>
        <a:noFill/>
      </dgm:spPr>
    </dgm:pt>
    <dgm:pt modelId="{5B9805C3-2279-B744-A4EC-31CBE45D7149}" type="pres">
      <dgm:prSet presAssocID="{C9101E7B-AE32-BA46-989E-78EE791D6A2A}" presName="text2" presStyleLbl="fgAcc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324EF5-4EF5-544B-ACD2-C7AFC6C0E5BC}" type="pres">
      <dgm:prSet presAssocID="{C9101E7B-AE32-BA46-989E-78EE791D6A2A}" presName="hierChild3" presStyleCnt="0"/>
      <dgm:spPr/>
    </dgm:pt>
  </dgm:ptLst>
  <dgm:cxnLst>
    <dgm:cxn modelId="{A456798D-35A9-4544-9349-CF83C07A9755}" type="presOf" srcId="{0137BF2F-86FC-0D4F-B9EF-7A409D2CD100}" destId="{3F2B2F34-DF71-0842-9538-69EC9169F604}" srcOrd="0" destOrd="0" presId="urn:microsoft.com/office/officeart/2005/8/layout/hierarchy1"/>
    <dgm:cxn modelId="{2C6E6EFF-3B4F-624D-BF98-CF0CA466377D}" type="presOf" srcId="{14965A84-9F47-F244-9F25-ACFFBDE85CA1}" destId="{D8CDE51B-124F-E548-9E31-44B5DC99CC50}" srcOrd="0" destOrd="0" presId="urn:microsoft.com/office/officeart/2005/8/layout/hierarchy1"/>
    <dgm:cxn modelId="{04155A08-E927-BB41-B3F4-A42627D16970}" type="presOf" srcId="{01C72189-A329-DE4C-AD05-186B3726A928}" destId="{C9880C72-11C3-A94E-BBB2-BE8593326BCD}" srcOrd="0" destOrd="0" presId="urn:microsoft.com/office/officeart/2005/8/layout/hierarchy1"/>
    <dgm:cxn modelId="{21B010C9-AC7E-D84F-9180-02E73A11947B}" srcId="{01C72189-A329-DE4C-AD05-186B3726A928}" destId="{272F52D6-2925-5542-8406-3B0ABDEBE04F}" srcOrd="1" destOrd="0" parTransId="{3CC696AD-35BE-3C4D-9714-97AE5183D28F}" sibTransId="{CD97BC6B-29A2-4647-9236-F94826C67A10}"/>
    <dgm:cxn modelId="{0221BF9B-45B9-C64E-BC77-4E8F0BC691CE}" type="presOf" srcId="{84F75525-436D-6747-89B9-DD81C895EE6D}" destId="{E3677BCA-219E-A64E-BB48-5E9BFE49F7E5}" srcOrd="0" destOrd="0" presId="urn:microsoft.com/office/officeart/2005/8/layout/hierarchy1"/>
    <dgm:cxn modelId="{DCBBBA03-A81F-8846-A8DF-C9D23C0E625E}" type="presOf" srcId="{4C7A3313-2477-C843-97AB-202F25AC144E}" destId="{C4E5A4FD-39E1-1A4C-A016-D352F73C6B87}" srcOrd="0" destOrd="0" presId="urn:microsoft.com/office/officeart/2005/8/layout/hierarchy1"/>
    <dgm:cxn modelId="{D3224F0E-476B-164B-AFC9-4B0FFA4E9A3F}" srcId="{01C72189-A329-DE4C-AD05-186B3726A928}" destId="{C9101E7B-AE32-BA46-989E-78EE791D6A2A}" srcOrd="5" destOrd="0" parTransId="{276102E5-3334-F240-A6CB-EF882E08F98F}" sibTransId="{65930E41-861A-D647-A4F7-18A7E16168EA}"/>
    <dgm:cxn modelId="{D091FB05-F84A-8E46-AB98-0E51CD502A35}" type="presOf" srcId="{EBD24763-8C2C-A04B-A0E9-DF871F3630A5}" destId="{89E88FC8-F0D2-A14A-945C-7662BFC9C463}" srcOrd="0" destOrd="0" presId="urn:microsoft.com/office/officeart/2005/8/layout/hierarchy1"/>
    <dgm:cxn modelId="{72505D22-B81A-C74B-B38F-D6765025EB44}" type="presOf" srcId="{3CC696AD-35BE-3C4D-9714-97AE5183D28F}" destId="{833CD837-42B4-CC41-AFA0-AC620977AFA4}" srcOrd="0" destOrd="0" presId="urn:microsoft.com/office/officeart/2005/8/layout/hierarchy1"/>
    <dgm:cxn modelId="{45504586-C8DF-334C-992F-BBC9B08973A1}" type="presOf" srcId="{276102E5-3334-F240-A6CB-EF882E08F98F}" destId="{54564969-164F-294A-894C-652F3C69C338}" srcOrd="0" destOrd="0" presId="urn:microsoft.com/office/officeart/2005/8/layout/hierarchy1"/>
    <dgm:cxn modelId="{44CB87D5-00A9-B742-A959-67826DA8B9E3}" type="presOf" srcId="{272F52D6-2925-5542-8406-3B0ABDEBE04F}" destId="{EF5E4682-48E7-A741-BB81-254E3DB86024}" srcOrd="0" destOrd="0" presId="urn:microsoft.com/office/officeart/2005/8/layout/hierarchy1"/>
    <dgm:cxn modelId="{2EC4CAE8-4CC4-1C4D-A6AF-3ABFC58E6773}" type="presOf" srcId="{F4C0D6E2-B318-D440-B5A4-B07419F333CF}" destId="{86EFA562-97B7-9446-BF10-809D87A295C3}" srcOrd="0" destOrd="0" presId="urn:microsoft.com/office/officeart/2005/8/layout/hierarchy1"/>
    <dgm:cxn modelId="{9063752C-B729-524A-8684-C1FF4369C316}" srcId="{84F75525-436D-6747-89B9-DD81C895EE6D}" destId="{01C72189-A329-DE4C-AD05-186B3726A928}" srcOrd="0" destOrd="0" parTransId="{5F8E0156-543F-3941-9C6F-B49EE150DE79}" sibTransId="{F4498E60-5400-B646-B69C-FC29D3AF380A}"/>
    <dgm:cxn modelId="{25FE583D-8A34-2042-B3E3-88D0061F21BD}" type="presOf" srcId="{C9101E7B-AE32-BA46-989E-78EE791D6A2A}" destId="{5B9805C3-2279-B744-A4EC-31CBE45D7149}" srcOrd="0" destOrd="0" presId="urn:microsoft.com/office/officeart/2005/8/layout/hierarchy1"/>
    <dgm:cxn modelId="{63504726-8C4D-AB48-B825-D5CEAB9CEDCA}" srcId="{01C72189-A329-DE4C-AD05-186B3726A928}" destId="{982CFAFD-F79B-4D44-A34E-200BBC3408B3}" srcOrd="3" destOrd="0" parTransId="{B220837E-B6DE-C947-B042-3A888256C5DD}" sibTransId="{9F137C9D-C127-AB4F-9653-5E4A39DE2DA6}"/>
    <dgm:cxn modelId="{7EAB847A-A1F0-E841-AE83-EC220B713185}" srcId="{01C72189-A329-DE4C-AD05-186B3726A928}" destId="{4C7A3313-2477-C843-97AB-202F25AC144E}" srcOrd="2" destOrd="0" parTransId="{76FA24EF-DFAA-B44C-BC4D-D6D768F5DE8B}" sibTransId="{5AE80DE3-BF63-1743-9536-CF27F8ABAF01}"/>
    <dgm:cxn modelId="{CCE4B14F-2575-FD4B-A1A3-160528FF791C}" type="presOf" srcId="{76FA24EF-DFAA-B44C-BC4D-D6D768F5DE8B}" destId="{C9ED2182-0A26-6C42-9F5F-E19729E335C9}" srcOrd="0" destOrd="0" presId="urn:microsoft.com/office/officeart/2005/8/layout/hierarchy1"/>
    <dgm:cxn modelId="{52963ED5-EDF3-5343-88A5-14B3414EA882}" type="presOf" srcId="{982CFAFD-F79B-4D44-A34E-200BBC3408B3}" destId="{88355AD2-1C14-0F4C-92D6-434640959043}" srcOrd="0" destOrd="0" presId="urn:microsoft.com/office/officeart/2005/8/layout/hierarchy1"/>
    <dgm:cxn modelId="{38BD9BF1-4D87-8D4B-9306-E7FE48251B70}" srcId="{01C72189-A329-DE4C-AD05-186B3726A928}" destId="{0137BF2F-86FC-0D4F-B9EF-7A409D2CD100}" srcOrd="0" destOrd="0" parTransId="{EBD24763-8C2C-A04B-A0E9-DF871F3630A5}" sibTransId="{3F914A0A-D612-8845-98E8-49C7C5405B61}"/>
    <dgm:cxn modelId="{1647219E-BEE1-B343-BDCE-0A6352C54346}" srcId="{01C72189-A329-DE4C-AD05-186B3726A928}" destId="{14965A84-9F47-F244-9F25-ACFFBDE85CA1}" srcOrd="4" destOrd="0" parTransId="{F4C0D6E2-B318-D440-B5A4-B07419F333CF}" sibTransId="{32D26C75-877F-B343-9A0C-65A6600A7605}"/>
    <dgm:cxn modelId="{66BFD682-40D5-5C43-86A7-535298F6C70F}" type="presOf" srcId="{B220837E-B6DE-C947-B042-3A888256C5DD}" destId="{6DCE7BC6-92FF-1F4C-8FF9-F8C3360948D9}" srcOrd="0" destOrd="0" presId="urn:microsoft.com/office/officeart/2005/8/layout/hierarchy1"/>
    <dgm:cxn modelId="{AEB16151-D3DB-5B4F-A2D5-00A6620A492D}" type="presParOf" srcId="{E3677BCA-219E-A64E-BB48-5E9BFE49F7E5}" destId="{E9D46C28-E4D4-964B-B188-D27ECDD79460}" srcOrd="0" destOrd="0" presId="urn:microsoft.com/office/officeart/2005/8/layout/hierarchy1"/>
    <dgm:cxn modelId="{27F14ACF-9F54-5A47-A928-3E579BAD653B}" type="presParOf" srcId="{E9D46C28-E4D4-964B-B188-D27ECDD79460}" destId="{46DFED7C-4E45-1141-A583-2952DAD0B753}" srcOrd="0" destOrd="0" presId="urn:microsoft.com/office/officeart/2005/8/layout/hierarchy1"/>
    <dgm:cxn modelId="{C43DA9FC-090A-E749-8EBD-2F07BF9A5062}" type="presParOf" srcId="{46DFED7C-4E45-1141-A583-2952DAD0B753}" destId="{3C38D40D-080B-654F-B094-0B8975A8C5C0}" srcOrd="0" destOrd="0" presId="urn:microsoft.com/office/officeart/2005/8/layout/hierarchy1"/>
    <dgm:cxn modelId="{8F7589FF-1184-1047-8C4E-CB3DA4DBADFA}" type="presParOf" srcId="{46DFED7C-4E45-1141-A583-2952DAD0B753}" destId="{C9880C72-11C3-A94E-BBB2-BE8593326BCD}" srcOrd="1" destOrd="0" presId="urn:microsoft.com/office/officeart/2005/8/layout/hierarchy1"/>
    <dgm:cxn modelId="{DCED76B9-2298-A342-8A06-1294D7F3013B}" type="presParOf" srcId="{E9D46C28-E4D4-964B-B188-D27ECDD79460}" destId="{1751B8F4-0E6D-144A-BA9B-C09C8DA92A04}" srcOrd="1" destOrd="0" presId="urn:microsoft.com/office/officeart/2005/8/layout/hierarchy1"/>
    <dgm:cxn modelId="{85621DF4-CB17-F44D-BEC4-01F42CF57515}" type="presParOf" srcId="{1751B8F4-0E6D-144A-BA9B-C09C8DA92A04}" destId="{89E88FC8-F0D2-A14A-945C-7662BFC9C463}" srcOrd="0" destOrd="0" presId="urn:microsoft.com/office/officeart/2005/8/layout/hierarchy1"/>
    <dgm:cxn modelId="{64299B92-90FC-DD42-992D-FCBA804CF9AC}" type="presParOf" srcId="{1751B8F4-0E6D-144A-BA9B-C09C8DA92A04}" destId="{FBFDA6B7-36AD-1F42-AAE9-C267B169C56B}" srcOrd="1" destOrd="0" presId="urn:microsoft.com/office/officeart/2005/8/layout/hierarchy1"/>
    <dgm:cxn modelId="{5DCBC5E5-663B-E443-AF94-297876CEA1DB}" type="presParOf" srcId="{FBFDA6B7-36AD-1F42-AAE9-C267B169C56B}" destId="{306DD30A-554C-0F4D-87AB-3E9AEC35BF59}" srcOrd="0" destOrd="0" presId="urn:microsoft.com/office/officeart/2005/8/layout/hierarchy1"/>
    <dgm:cxn modelId="{4129AC49-D1D7-6045-B443-2A3309623A79}" type="presParOf" srcId="{306DD30A-554C-0F4D-87AB-3E9AEC35BF59}" destId="{17CCF180-53EE-6342-BC4F-B0C1ECBC5B13}" srcOrd="0" destOrd="0" presId="urn:microsoft.com/office/officeart/2005/8/layout/hierarchy1"/>
    <dgm:cxn modelId="{5E7CBC3C-7897-6E4F-832A-492EA621F3ED}" type="presParOf" srcId="{306DD30A-554C-0F4D-87AB-3E9AEC35BF59}" destId="{3F2B2F34-DF71-0842-9538-69EC9169F604}" srcOrd="1" destOrd="0" presId="urn:microsoft.com/office/officeart/2005/8/layout/hierarchy1"/>
    <dgm:cxn modelId="{EFC349D8-0039-EC45-BBF8-67AF8EBF1F51}" type="presParOf" srcId="{FBFDA6B7-36AD-1F42-AAE9-C267B169C56B}" destId="{A8C3FCBB-7AFC-DB40-B16D-FB138EAF1194}" srcOrd="1" destOrd="0" presId="urn:microsoft.com/office/officeart/2005/8/layout/hierarchy1"/>
    <dgm:cxn modelId="{40938598-36A5-934C-9BF3-AC30C2EAF28C}" type="presParOf" srcId="{1751B8F4-0E6D-144A-BA9B-C09C8DA92A04}" destId="{833CD837-42B4-CC41-AFA0-AC620977AFA4}" srcOrd="2" destOrd="0" presId="urn:microsoft.com/office/officeart/2005/8/layout/hierarchy1"/>
    <dgm:cxn modelId="{324ECCC7-35FF-E946-8F84-777AD5AA06E0}" type="presParOf" srcId="{1751B8F4-0E6D-144A-BA9B-C09C8DA92A04}" destId="{8DF900A3-0BD5-674F-9AC3-D931E528C68E}" srcOrd="3" destOrd="0" presId="urn:microsoft.com/office/officeart/2005/8/layout/hierarchy1"/>
    <dgm:cxn modelId="{0DAC96FA-5CEC-9C42-BF9E-29210D67053F}" type="presParOf" srcId="{8DF900A3-0BD5-674F-9AC3-D931E528C68E}" destId="{2FC0B5ED-C431-0842-9751-59F1B202B282}" srcOrd="0" destOrd="0" presId="urn:microsoft.com/office/officeart/2005/8/layout/hierarchy1"/>
    <dgm:cxn modelId="{D750E18F-0C2B-B841-BD7F-09B2AB557922}" type="presParOf" srcId="{2FC0B5ED-C431-0842-9751-59F1B202B282}" destId="{61B53F26-4F7F-8D44-8F26-B87C27784771}" srcOrd="0" destOrd="0" presId="urn:microsoft.com/office/officeart/2005/8/layout/hierarchy1"/>
    <dgm:cxn modelId="{EF370DEE-687B-C648-A724-77F98E5DCBE1}" type="presParOf" srcId="{2FC0B5ED-C431-0842-9751-59F1B202B282}" destId="{EF5E4682-48E7-A741-BB81-254E3DB86024}" srcOrd="1" destOrd="0" presId="urn:microsoft.com/office/officeart/2005/8/layout/hierarchy1"/>
    <dgm:cxn modelId="{8BFBDFC5-A67E-E84C-A277-2AA23B233AE7}" type="presParOf" srcId="{8DF900A3-0BD5-674F-9AC3-D931E528C68E}" destId="{6D9DD29F-37DB-2346-BDCE-77E58EC73889}" srcOrd="1" destOrd="0" presId="urn:microsoft.com/office/officeart/2005/8/layout/hierarchy1"/>
    <dgm:cxn modelId="{9D5EB0BC-16AD-744A-A84C-C25E720323B9}" type="presParOf" srcId="{1751B8F4-0E6D-144A-BA9B-C09C8DA92A04}" destId="{C9ED2182-0A26-6C42-9F5F-E19729E335C9}" srcOrd="4" destOrd="0" presId="urn:microsoft.com/office/officeart/2005/8/layout/hierarchy1"/>
    <dgm:cxn modelId="{8D33CF00-07C4-3E4F-B2DF-59A94C9DCAFA}" type="presParOf" srcId="{1751B8F4-0E6D-144A-BA9B-C09C8DA92A04}" destId="{01E61BD9-1EC1-4D4F-A4B7-1ECDAEE91AF9}" srcOrd="5" destOrd="0" presId="urn:microsoft.com/office/officeart/2005/8/layout/hierarchy1"/>
    <dgm:cxn modelId="{232D9BAD-D9C7-8C46-B14F-474B16FCF265}" type="presParOf" srcId="{01E61BD9-1EC1-4D4F-A4B7-1ECDAEE91AF9}" destId="{F59358A4-CD19-2F41-A176-1664F55D3B12}" srcOrd="0" destOrd="0" presId="urn:microsoft.com/office/officeart/2005/8/layout/hierarchy1"/>
    <dgm:cxn modelId="{1CF6CD57-B126-294B-921F-DD8F4D3F0F02}" type="presParOf" srcId="{F59358A4-CD19-2F41-A176-1664F55D3B12}" destId="{2A95F602-6E9A-6344-8D90-0D93572AE89C}" srcOrd="0" destOrd="0" presId="urn:microsoft.com/office/officeart/2005/8/layout/hierarchy1"/>
    <dgm:cxn modelId="{77C9F7C7-D185-C340-BF49-AF0FC6429298}" type="presParOf" srcId="{F59358A4-CD19-2F41-A176-1664F55D3B12}" destId="{C4E5A4FD-39E1-1A4C-A016-D352F73C6B87}" srcOrd="1" destOrd="0" presId="urn:microsoft.com/office/officeart/2005/8/layout/hierarchy1"/>
    <dgm:cxn modelId="{368C6D9B-C90E-1944-90C7-97867C917569}" type="presParOf" srcId="{01E61BD9-1EC1-4D4F-A4B7-1ECDAEE91AF9}" destId="{B3DB3889-5A93-4F49-8B9E-E418AC828295}" srcOrd="1" destOrd="0" presId="urn:microsoft.com/office/officeart/2005/8/layout/hierarchy1"/>
    <dgm:cxn modelId="{32C8920F-F1A7-964B-B32B-7906AB9EF196}" type="presParOf" srcId="{1751B8F4-0E6D-144A-BA9B-C09C8DA92A04}" destId="{6DCE7BC6-92FF-1F4C-8FF9-F8C3360948D9}" srcOrd="6" destOrd="0" presId="urn:microsoft.com/office/officeart/2005/8/layout/hierarchy1"/>
    <dgm:cxn modelId="{E2F57AEA-90D9-334B-8006-A3B019F812FB}" type="presParOf" srcId="{1751B8F4-0E6D-144A-BA9B-C09C8DA92A04}" destId="{611C413E-F9E8-AD42-A502-D30C58C9238F}" srcOrd="7" destOrd="0" presId="urn:microsoft.com/office/officeart/2005/8/layout/hierarchy1"/>
    <dgm:cxn modelId="{2573A753-A6FF-1B4F-9618-9B062E32919E}" type="presParOf" srcId="{611C413E-F9E8-AD42-A502-D30C58C9238F}" destId="{9965FCB4-C2D3-DF41-A632-EB818C3058F4}" srcOrd="0" destOrd="0" presId="urn:microsoft.com/office/officeart/2005/8/layout/hierarchy1"/>
    <dgm:cxn modelId="{3CDFF419-2796-FD49-ACD4-CDED17A4DCA2}" type="presParOf" srcId="{9965FCB4-C2D3-DF41-A632-EB818C3058F4}" destId="{59FDD750-B8C9-FF42-8BE5-CA849E2363E6}" srcOrd="0" destOrd="0" presId="urn:microsoft.com/office/officeart/2005/8/layout/hierarchy1"/>
    <dgm:cxn modelId="{08214F2D-0B5E-7C40-B854-EA6BDCB7B315}" type="presParOf" srcId="{9965FCB4-C2D3-DF41-A632-EB818C3058F4}" destId="{88355AD2-1C14-0F4C-92D6-434640959043}" srcOrd="1" destOrd="0" presId="urn:microsoft.com/office/officeart/2005/8/layout/hierarchy1"/>
    <dgm:cxn modelId="{6B26DB9E-C4D6-4F42-87B4-F52016AD9067}" type="presParOf" srcId="{611C413E-F9E8-AD42-A502-D30C58C9238F}" destId="{8CD9BED2-CD6F-CB4C-9330-6DC22C11ACDF}" srcOrd="1" destOrd="0" presId="urn:microsoft.com/office/officeart/2005/8/layout/hierarchy1"/>
    <dgm:cxn modelId="{AC130C89-24E9-494F-A7F1-26BE77C64FA3}" type="presParOf" srcId="{1751B8F4-0E6D-144A-BA9B-C09C8DA92A04}" destId="{86EFA562-97B7-9446-BF10-809D87A295C3}" srcOrd="8" destOrd="0" presId="urn:microsoft.com/office/officeart/2005/8/layout/hierarchy1"/>
    <dgm:cxn modelId="{A6F6DAE9-EB6F-B945-BA7F-05E23DBF8AFD}" type="presParOf" srcId="{1751B8F4-0E6D-144A-BA9B-C09C8DA92A04}" destId="{E12FE80F-E422-C04F-8470-85659CEDA9B2}" srcOrd="9" destOrd="0" presId="urn:microsoft.com/office/officeart/2005/8/layout/hierarchy1"/>
    <dgm:cxn modelId="{D0E715A9-6C00-8541-B45B-524F0C154819}" type="presParOf" srcId="{E12FE80F-E422-C04F-8470-85659CEDA9B2}" destId="{F57704C8-69EA-9F40-AA6D-E0F794C58CBE}" srcOrd="0" destOrd="0" presId="urn:microsoft.com/office/officeart/2005/8/layout/hierarchy1"/>
    <dgm:cxn modelId="{BF159199-441C-A644-A2B5-24C1AB011C39}" type="presParOf" srcId="{F57704C8-69EA-9F40-AA6D-E0F794C58CBE}" destId="{62A5F81E-992E-9E41-8BEE-CF3D8DA2A62D}" srcOrd="0" destOrd="0" presId="urn:microsoft.com/office/officeart/2005/8/layout/hierarchy1"/>
    <dgm:cxn modelId="{9F44A4A7-449E-7A4D-A98C-2D333E34F036}" type="presParOf" srcId="{F57704C8-69EA-9F40-AA6D-E0F794C58CBE}" destId="{D8CDE51B-124F-E548-9E31-44B5DC99CC50}" srcOrd="1" destOrd="0" presId="urn:microsoft.com/office/officeart/2005/8/layout/hierarchy1"/>
    <dgm:cxn modelId="{CBEE50ED-5A3A-7240-BBA7-23D08BD2E670}" type="presParOf" srcId="{E12FE80F-E422-C04F-8470-85659CEDA9B2}" destId="{32E23502-0965-5A42-A015-A079A1CAF1E7}" srcOrd="1" destOrd="0" presId="urn:microsoft.com/office/officeart/2005/8/layout/hierarchy1"/>
    <dgm:cxn modelId="{B7999CB5-677F-B64F-8511-4AC1A90C0D9D}" type="presParOf" srcId="{1751B8F4-0E6D-144A-BA9B-C09C8DA92A04}" destId="{54564969-164F-294A-894C-652F3C69C338}" srcOrd="10" destOrd="0" presId="urn:microsoft.com/office/officeart/2005/8/layout/hierarchy1"/>
    <dgm:cxn modelId="{47E32A35-BA7D-7443-BB36-90F1C2E0DAB6}" type="presParOf" srcId="{1751B8F4-0E6D-144A-BA9B-C09C8DA92A04}" destId="{001EFCE0-3550-904A-A5A7-602BEEA040D0}" srcOrd="11" destOrd="0" presId="urn:microsoft.com/office/officeart/2005/8/layout/hierarchy1"/>
    <dgm:cxn modelId="{4F437819-F90F-2F4A-9E48-9D739569E616}" type="presParOf" srcId="{001EFCE0-3550-904A-A5A7-602BEEA040D0}" destId="{08F00AF1-0046-6C46-B06D-67B058D68B0A}" srcOrd="0" destOrd="0" presId="urn:microsoft.com/office/officeart/2005/8/layout/hierarchy1"/>
    <dgm:cxn modelId="{6A41706A-DD6D-9348-BDF2-804D6BD83C22}" type="presParOf" srcId="{08F00AF1-0046-6C46-B06D-67B058D68B0A}" destId="{BFC22925-765C-F841-9C02-8F670DD7A07D}" srcOrd="0" destOrd="0" presId="urn:microsoft.com/office/officeart/2005/8/layout/hierarchy1"/>
    <dgm:cxn modelId="{75042DDC-96C1-664A-8EBF-8566443BB3D0}" type="presParOf" srcId="{08F00AF1-0046-6C46-B06D-67B058D68B0A}" destId="{5B9805C3-2279-B744-A4EC-31CBE45D7149}" srcOrd="1" destOrd="0" presId="urn:microsoft.com/office/officeart/2005/8/layout/hierarchy1"/>
    <dgm:cxn modelId="{82369405-223A-9640-B2DE-4B92BBF39AD4}" type="presParOf" srcId="{001EFCE0-3550-904A-A5A7-602BEEA040D0}" destId="{44324EF5-4EF5-544B-ACD2-C7AFC6C0E5BC}" srcOrd="1" destOrd="0" presId="urn:microsoft.com/office/officeart/2005/8/layout/hierarchy1"/>
  </dgm:cxnLst>
  <dgm:bg>
    <a:effectLst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F75525-436D-6747-89B9-DD81C895EE6D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C72189-A329-DE4C-AD05-186B3726A928}">
      <dgm:prSet phldrT="[Text]"/>
      <dgm:spPr>
        <a:solidFill>
          <a:schemeClr val="accent4">
            <a:lumMod val="40000"/>
            <a:lumOff val="60000"/>
            <a:alpha val="90000"/>
          </a:schemeClr>
        </a:solidFill>
        <a:ln w="2540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en-US" dirty="0" smtClean="0"/>
            <a:t>Edge Services</a:t>
          </a:r>
          <a:endParaRPr lang="en-US" dirty="0"/>
        </a:p>
      </dgm:t>
    </dgm:pt>
    <dgm:pt modelId="{5F8E0156-543F-3941-9C6F-B49EE150DE79}" type="parTrans" cxnId="{9063752C-B729-524A-8684-C1FF4369C316}">
      <dgm:prSet/>
      <dgm:spPr/>
      <dgm:t>
        <a:bodyPr/>
        <a:lstStyle/>
        <a:p>
          <a:pPr algn="ctr"/>
          <a:endParaRPr lang="en-US"/>
        </a:p>
      </dgm:t>
    </dgm:pt>
    <dgm:pt modelId="{F4498E60-5400-B646-B69C-FC29D3AF380A}" type="sibTrans" cxnId="{9063752C-B729-524A-8684-C1FF4369C316}">
      <dgm:prSet/>
      <dgm:spPr/>
      <dgm:t>
        <a:bodyPr/>
        <a:lstStyle/>
        <a:p>
          <a:pPr algn="ctr"/>
          <a:endParaRPr lang="en-US"/>
        </a:p>
      </dgm:t>
    </dgm:pt>
    <dgm:pt modelId="{0137BF2F-86FC-0D4F-B9EF-7A409D2CD100}">
      <dgm:prSet phldrT="[Text]"/>
      <dgm:spPr>
        <a:solidFill>
          <a:schemeClr val="accent2">
            <a:lumMod val="40000"/>
            <a:lumOff val="60000"/>
            <a:alpha val="90000"/>
          </a:schemeClr>
        </a:solidFill>
        <a:ln w="28575">
          <a:solidFill>
            <a:schemeClr val="accent2"/>
          </a:solidFill>
        </a:ln>
      </dgm:spPr>
      <dgm:t>
        <a:bodyPr/>
        <a:lstStyle/>
        <a:p>
          <a:pPr algn="ctr"/>
          <a:r>
            <a:rPr lang="en-US" dirty="0" err="1" smtClean="0"/>
            <a:t>Zuul</a:t>
          </a:r>
          <a:endParaRPr lang="en-US" dirty="0"/>
        </a:p>
      </dgm:t>
    </dgm:pt>
    <dgm:pt modelId="{EBD24763-8C2C-A04B-A0E9-DF871F3630A5}" type="parTrans" cxnId="{38BD9BF1-4D87-8D4B-9306-E7FE48251B70}">
      <dgm:prSet/>
      <dgm:spPr>
        <a:ln w="19050">
          <a:solidFill>
            <a:schemeClr val="tx1"/>
          </a:solidFill>
        </a:ln>
      </dgm:spPr>
      <dgm:t>
        <a:bodyPr/>
        <a:lstStyle/>
        <a:p>
          <a:pPr algn="ctr"/>
          <a:endParaRPr lang="en-US"/>
        </a:p>
      </dgm:t>
    </dgm:pt>
    <dgm:pt modelId="{3F914A0A-D612-8845-98E8-49C7C5405B61}" type="sibTrans" cxnId="{38BD9BF1-4D87-8D4B-9306-E7FE48251B70}">
      <dgm:prSet/>
      <dgm:spPr/>
      <dgm:t>
        <a:bodyPr/>
        <a:lstStyle/>
        <a:p>
          <a:pPr algn="ctr"/>
          <a:endParaRPr lang="en-US"/>
        </a:p>
      </dgm:t>
    </dgm:pt>
    <dgm:pt modelId="{14782591-9E92-A94A-AEFB-97C0F42E11E0}">
      <dgm:prSet phldrT="[Text]"/>
      <dgm:spPr>
        <a:solidFill>
          <a:schemeClr val="accent2">
            <a:lumMod val="40000"/>
            <a:lumOff val="60000"/>
            <a:alpha val="90000"/>
          </a:schemeClr>
        </a:solidFill>
        <a:ln w="28575">
          <a:solidFill>
            <a:schemeClr val="accent2"/>
          </a:solidFill>
        </a:ln>
      </dgm:spPr>
      <dgm:t>
        <a:bodyPr/>
        <a:lstStyle/>
        <a:p>
          <a:pPr algn="ctr"/>
          <a:r>
            <a:rPr lang="en-US" dirty="0" smtClean="0"/>
            <a:t>API Server</a:t>
          </a:r>
          <a:endParaRPr lang="en-US" dirty="0"/>
        </a:p>
      </dgm:t>
    </dgm:pt>
    <dgm:pt modelId="{D0020748-2343-5042-9B20-A6B4CCE02F64}" type="parTrans" cxnId="{103B6271-9CC5-694C-B562-94ACDB60FBC9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8D835000-68D2-1141-AF09-3F8007ADA8D1}" type="sibTrans" cxnId="{103B6271-9CC5-694C-B562-94ACDB60FBC9}">
      <dgm:prSet/>
      <dgm:spPr/>
      <dgm:t>
        <a:bodyPr/>
        <a:lstStyle/>
        <a:p>
          <a:endParaRPr lang="en-US"/>
        </a:p>
      </dgm:t>
    </dgm:pt>
    <dgm:pt modelId="{4568C6A4-261F-514B-A9A4-97FCB2C57C5F}">
      <dgm:prSet phldrT="[Text]"/>
      <dgm:spPr>
        <a:solidFill>
          <a:schemeClr val="accent4">
            <a:lumMod val="40000"/>
            <a:lumOff val="60000"/>
            <a:alpha val="90000"/>
          </a:schemeClr>
        </a:solidFill>
        <a:ln w="28575">
          <a:solidFill>
            <a:schemeClr val="bg2">
              <a:lumMod val="40000"/>
              <a:lumOff val="60000"/>
            </a:schemeClr>
          </a:solidFill>
        </a:ln>
      </dgm:spPr>
      <dgm:t>
        <a:bodyPr/>
        <a:lstStyle/>
        <a:p>
          <a:pPr algn="ctr"/>
          <a:r>
            <a:rPr lang="en-US" dirty="0" smtClean="0">
              <a:solidFill>
                <a:schemeClr val="bg1"/>
              </a:solidFill>
            </a:rPr>
            <a:t>Insight/Tools</a:t>
          </a:r>
        </a:p>
      </dgm:t>
    </dgm:pt>
    <dgm:pt modelId="{AB7A1B72-769B-CA47-A6D9-B0E1908E32A9}" type="parTrans" cxnId="{7BD1BB4D-DBB1-514C-8E29-50384B1B66E4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271E1CC1-55B6-0F45-A568-93FBE97B34F6}" type="sibTrans" cxnId="{7BD1BB4D-DBB1-514C-8E29-50384B1B66E4}">
      <dgm:prSet/>
      <dgm:spPr/>
      <dgm:t>
        <a:bodyPr/>
        <a:lstStyle/>
        <a:p>
          <a:endParaRPr lang="en-US"/>
        </a:p>
      </dgm:t>
    </dgm:pt>
    <dgm:pt modelId="{02CDA644-3FB1-5C4E-8FC1-1D4A052D415E}">
      <dgm:prSet phldrT="[Text]"/>
      <dgm:spPr>
        <a:solidFill>
          <a:schemeClr val="bg2">
            <a:lumMod val="40000"/>
            <a:lumOff val="60000"/>
            <a:alpha val="90000"/>
          </a:schemeClr>
        </a:solidFill>
        <a:ln w="25400"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en-US" dirty="0" smtClean="0"/>
            <a:t>Playback Services</a:t>
          </a:r>
          <a:endParaRPr lang="en-US" dirty="0"/>
        </a:p>
      </dgm:t>
    </dgm:pt>
    <dgm:pt modelId="{2D11A4CE-784F-3849-8E28-9CD4B3F29033}" type="parTrans" cxnId="{8D952613-EBA1-AB4C-8831-2E364F959ECB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052A678D-A977-0D40-A744-9CF45ACA3672}" type="sibTrans" cxnId="{8D952613-EBA1-AB4C-8831-2E364F959ECB}">
      <dgm:prSet/>
      <dgm:spPr/>
      <dgm:t>
        <a:bodyPr/>
        <a:lstStyle/>
        <a:p>
          <a:endParaRPr lang="en-US"/>
        </a:p>
      </dgm:t>
    </dgm:pt>
    <dgm:pt modelId="{07D0A6AF-D47F-DD45-829F-7D485E11AB81}">
      <dgm:prSet phldrT="[Text]"/>
      <dgm:spPr>
        <a:solidFill>
          <a:schemeClr val="bg2">
            <a:lumMod val="40000"/>
            <a:lumOff val="60000"/>
            <a:alpha val="90000"/>
          </a:schemeClr>
        </a:solidFill>
        <a:ln w="25400"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en-US" dirty="0" smtClean="0"/>
            <a:t>Features</a:t>
          </a:r>
          <a:endParaRPr lang="en-US" dirty="0"/>
        </a:p>
      </dgm:t>
    </dgm:pt>
    <dgm:pt modelId="{BE118B77-D7CC-D243-B34E-3E6BCDFE8D0A}" type="parTrans" cxnId="{9091102F-F5E5-F242-A8B5-C0507542048F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79F5652E-D451-204C-A9B8-ED39AABC3542}" type="sibTrans" cxnId="{9091102F-F5E5-F242-A8B5-C0507542048F}">
      <dgm:prSet/>
      <dgm:spPr/>
      <dgm:t>
        <a:bodyPr/>
        <a:lstStyle/>
        <a:p>
          <a:endParaRPr lang="en-US"/>
        </a:p>
      </dgm:t>
    </dgm:pt>
    <dgm:pt modelId="{A09074A7-87E2-0844-A917-21634782F8EE}">
      <dgm:prSet phldrT="[Text]"/>
      <dgm:spPr>
        <a:solidFill>
          <a:schemeClr val="bg2">
            <a:lumMod val="40000"/>
            <a:lumOff val="60000"/>
            <a:alpha val="90000"/>
          </a:schemeClr>
        </a:solidFill>
        <a:ln w="25400"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en-US" dirty="0" smtClean="0"/>
            <a:t>Security</a:t>
          </a:r>
          <a:endParaRPr lang="en-US" dirty="0"/>
        </a:p>
      </dgm:t>
    </dgm:pt>
    <dgm:pt modelId="{87B6B4EE-6DD9-234B-828B-B6CD308896B1}" type="parTrans" cxnId="{26B0D201-2D1D-704D-AC34-CBCA2C4D9909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5214E4D-0732-1540-83CE-95A7CC1436B1}" type="sibTrans" cxnId="{26B0D201-2D1D-704D-AC34-CBCA2C4D9909}">
      <dgm:prSet/>
      <dgm:spPr/>
      <dgm:t>
        <a:bodyPr/>
        <a:lstStyle/>
        <a:p>
          <a:endParaRPr lang="en-US"/>
        </a:p>
      </dgm:t>
    </dgm:pt>
    <dgm:pt modelId="{4AFFC4D8-0477-7D4F-AF78-AB692262AC15}">
      <dgm:prSet phldrT="[Text]"/>
      <dgm:spPr>
        <a:solidFill>
          <a:schemeClr val="accent4">
            <a:lumMod val="40000"/>
            <a:lumOff val="60000"/>
            <a:alpha val="90000"/>
          </a:schemeClr>
        </a:solidFill>
        <a:ln w="28575">
          <a:solidFill>
            <a:schemeClr val="bg2">
              <a:lumMod val="40000"/>
              <a:lumOff val="60000"/>
            </a:schemeClr>
          </a:solidFill>
        </a:ln>
      </dgm:spPr>
      <dgm:t>
        <a:bodyPr/>
        <a:lstStyle/>
        <a:p>
          <a:pPr algn="ctr"/>
          <a:r>
            <a:rPr lang="en-US" dirty="0" smtClean="0">
              <a:solidFill>
                <a:schemeClr val="bg1"/>
              </a:solidFill>
            </a:rPr>
            <a:t>Platform</a:t>
          </a:r>
          <a:endParaRPr lang="en-US" dirty="0">
            <a:solidFill>
              <a:schemeClr val="bg1"/>
            </a:solidFill>
          </a:endParaRPr>
        </a:p>
      </dgm:t>
    </dgm:pt>
    <dgm:pt modelId="{59C98591-15D6-FF4A-8540-DD6C8DD1AED8}" type="parTrans" cxnId="{E12B5555-28E7-E647-8FC8-A10A4F059B5C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5675E677-37BA-F248-BA8F-563E52D12A41}" type="sibTrans" cxnId="{E12B5555-28E7-E647-8FC8-A10A4F059B5C}">
      <dgm:prSet/>
      <dgm:spPr/>
      <dgm:t>
        <a:bodyPr/>
        <a:lstStyle/>
        <a:p>
          <a:endParaRPr lang="en-US"/>
        </a:p>
      </dgm:t>
    </dgm:pt>
    <dgm:pt modelId="{002C49BB-BB15-3A49-A6F2-E349564BE2B9}">
      <dgm:prSet phldrT="[Text]"/>
      <dgm:spPr>
        <a:solidFill>
          <a:schemeClr val="bg2">
            <a:lumMod val="40000"/>
            <a:lumOff val="60000"/>
            <a:alpha val="90000"/>
          </a:schemeClr>
        </a:solidFill>
        <a:ln w="25400"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en-US" dirty="0" smtClean="0"/>
            <a:t>Data Systems</a:t>
          </a:r>
          <a:endParaRPr lang="en-US" dirty="0"/>
        </a:p>
      </dgm:t>
    </dgm:pt>
    <dgm:pt modelId="{5D67F1C7-9073-B540-9424-2BAF1E68CF7E}" type="parTrans" cxnId="{6E135DE5-D008-5A43-A63D-0C2DB19CCF44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1F989B4-8928-784A-845F-4BECDE80AA76}" type="sibTrans" cxnId="{6E135DE5-D008-5A43-A63D-0C2DB19CCF44}">
      <dgm:prSet/>
      <dgm:spPr/>
      <dgm:t>
        <a:bodyPr/>
        <a:lstStyle/>
        <a:p>
          <a:endParaRPr lang="en-US"/>
        </a:p>
      </dgm:t>
    </dgm:pt>
    <dgm:pt modelId="{E3677BCA-219E-A64E-BB48-5E9BFE49F7E5}" type="pres">
      <dgm:prSet presAssocID="{84F75525-436D-6747-89B9-DD81C895EE6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9D46C28-E4D4-964B-B188-D27ECDD79460}" type="pres">
      <dgm:prSet presAssocID="{01C72189-A329-DE4C-AD05-186B3726A928}" presName="hierRoot1" presStyleCnt="0"/>
      <dgm:spPr/>
    </dgm:pt>
    <dgm:pt modelId="{46DFED7C-4E45-1141-A583-2952DAD0B753}" type="pres">
      <dgm:prSet presAssocID="{01C72189-A329-DE4C-AD05-186B3726A928}" presName="composite" presStyleCnt="0"/>
      <dgm:spPr/>
    </dgm:pt>
    <dgm:pt modelId="{3C38D40D-080B-654F-B094-0B8975A8C5C0}" type="pres">
      <dgm:prSet presAssocID="{01C72189-A329-DE4C-AD05-186B3726A928}" presName="background" presStyleLbl="node0" presStyleIdx="0" presStyleCnt="1"/>
      <dgm:spPr>
        <a:noFill/>
      </dgm:spPr>
    </dgm:pt>
    <dgm:pt modelId="{C9880C72-11C3-A94E-BBB2-BE8593326BCD}" type="pres">
      <dgm:prSet presAssocID="{01C72189-A329-DE4C-AD05-186B3726A928}" presName="text" presStyleLbl="fgAcc0" presStyleIdx="0" presStyleCnt="1" custScaleX="201094" custScaleY="68454" custLinFactNeighborY="-160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51B8F4-0E6D-144A-BA9B-C09C8DA92A04}" type="pres">
      <dgm:prSet presAssocID="{01C72189-A329-DE4C-AD05-186B3726A928}" presName="hierChild2" presStyleCnt="0"/>
      <dgm:spPr/>
    </dgm:pt>
    <dgm:pt modelId="{89E88FC8-F0D2-A14A-945C-7662BFC9C463}" type="pres">
      <dgm:prSet presAssocID="{EBD24763-8C2C-A04B-A0E9-DF871F3630A5}" presName="Name10" presStyleLbl="parChTrans1D2" presStyleIdx="0" presStyleCnt="5"/>
      <dgm:spPr/>
      <dgm:t>
        <a:bodyPr/>
        <a:lstStyle/>
        <a:p>
          <a:endParaRPr lang="en-US"/>
        </a:p>
      </dgm:t>
    </dgm:pt>
    <dgm:pt modelId="{FBFDA6B7-36AD-1F42-AAE9-C267B169C56B}" type="pres">
      <dgm:prSet presAssocID="{0137BF2F-86FC-0D4F-B9EF-7A409D2CD100}" presName="hierRoot2" presStyleCnt="0"/>
      <dgm:spPr/>
    </dgm:pt>
    <dgm:pt modelId="{306DD30A-554C-0F4D-87AB-3E9AEC35BF59}" type="pres">
      <dgm:prSet presAssocID="{0137BF2F-86FC-0D4F-B9EF-7A409D2CD100}" presName="composite2" presStyleCnt="0"/>
      <dgm:spPr/>
    </dgm:pt>
    <dgm:pt modelId="{17CCF180-53EE-6342-BC4F-B0C1ECBC5B13}" type="pres">
      <dgm:prSet presAssocID="{0137BF2F-86FC-0D4F-B9EF-7A409D2CD100}" presName="background2" presStyleLbl="node2" presStyleIdx="0" presStyleCnt="5"/>
      <dgm:spPr>
        <a:noFill/>
      </dgm:spPr>
    </dgm:pt>
    <dgm:pt modelId="{3F2B2F34-DF71-0842-9538-69EC9169F604}" type="pres">
      <dgm:prSet presAssocID="{0137BF2F-86FC-0D4F-B9EF-7A409D2CD100}" presName="text2" presStyleLbl="fgAcc2" presStyleIdx="0" presStyleCnt="5" custScaleY="684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C3FCBB-7AFC-DB40-B16D-FB138EAF1194}" type="pres">
      <dgm:prSet presAssocID="{0137BF2F-86FC-0D4F-B9EF-7A409D2CD100}" presName="hierChild3" presStyleCnt="0"/>
      <dgm:spPr/>
    </dgm:pt>
    <dgm:pt modelId="{E215FB47-9020-E847-9AB4-309D3D03C5FE}" type="pres">
      <dgm:prSet presAssocID="{D0020748-2343-5042-9B20-A6B4CCE02F64}" presName="Name10" presStyleLbl="parChTrans1D2" presStyleIdx="1" presStyleCnt="5"/>
      <dgm:spPr/>
      <dgm:t>
        <a:bodyPr/>
        <a:lstStyle/>
        <a:p>
          <a:endParaRPr lang="en-US"/>
        </a:p>
      </dgm:t>
    </dgm:pt>
    <dgm:pt modelId="{65C2C71B-7F21-B943-9F6D-CF4D9C406A1F}" type="pres">
      <dgm:prSet presAssocID="{14782591-9E92-A94A-AEFB-97C0F42E11E0}" presName="hierRoot2" presStyleCnt="0"/>
      <dgm:spPr/>
    </dgm:pt>
    <dgm:pt modelId="{C07BEF3E-18B3-A14E-A853-A3FD67AECBDA}" type="pres">
      <dgm:prSet presAssocID="{14782591-9E92-A94A-AEFB-97C0F42E11E0}" presName="composite2" presStyleCnt="0"/>
      <dgm:spPr/>
    </dgm:pt>
    <dgm:pt modelId="{EB67BBE7-4293-954C-A966-B5D25E435BA5}" type="pres">
      <dgm:prSet presAssocID="{14782591-9E92-A94A-AEFB-97C0F42E11E0}" presName="background2" presStyleLbl="node2" presStyleIdx="1" presStyleCnt="5"/>
      <dgm:spPr>
        <a:noFill/>
      </dgm:spPr>
      <dgm:t>
        <a:bodyPr/>
        <a:lstStyle/>
        <a:p>
          <a:endParaRPr lang="en-US"/>
        </a:p>
      </dgm:t>
    </dgm:pt>
    <dgm:pt modelId="{04CD2234-688C-C744-A06A-D3C96C19AB80}" type="pres">
      <dgm:prSet presAssocID="{14782591-9E92-A94A-AEFB-97C0F42E11E0}" presName="text2" presStyleLbl="fgAcc2" presStyleIdx="1" presStyleCnt="5" custScaleY="684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12FE64-7408-1E4A-AD98-4995EF1A8F0C}" type="pres">
      <dgm:prSet presAssocID="{14782591-9E92-A94A-AEFB-97C0F42E11E0}" presName="hierChild3" presStyleCnt="0"/>
      <dgm:spPr/>
    </dgm:pt>
    <dgm:pt modelId="{84DC91CC-78AA-1746-9522-69275EEBB3CA}" type="pres">
      <dgm:prSet presAssocID="{2D11A4CE-784F-3849-8E28-9CD4B3F29033}" presName="Name10" presStyleLbl="parChTrans1D2" presStyleIdx="2" presStyleCnt="5"/>
      <dgm:spPr/>
      <dgm:t>
        <a:bodyPr/>
        <a:lstStyle/>
        <a:p>
          <a:endParaRPr lang="en-US"/>
        </a:p>
      </dgm:t>
    </dgm:pt>
    <dgm:pt modelId="{94D689BD-711E-9841-BD5E-BBD487380778}" type="pres">
      <dgm:prSet presAssocID="{02CDA644-3FB1-5C4E-8FC1-1D4A052D415E}" presName="hierRoot2" presStyleCnt="0"/>
      <dgm:spPr/>
    </dgm:pt>
    <dgm:pt modelId="{B8DA1306-8941-3B44-8BEA-83FDE8609EA7}" type="pres">
      <dgm:prSet presAssocID="{02CDA644-3FB1-5C4E-8FC1-1D4A052D415E}" presName="composite2" presStyleCnt="0"/>
      <dgm:spPr/>
    </dgm:pt>
    <dgm:pt modelId="{23BF99C3-0136-AF4E-A352-0A8E5E0E8968}" type="pres">
      <dgm:prSet presAssocID="{02CDA644-3FB1-5C4E-8FC1-1D4A052D415E}" presName="background2" presStyleLbl="node2" presStyleIdx="2" presStyleCnt="5"/>
      <dgm:spPr>
        <a:noFill/>
      </dgm:spPr>
      <dgm:t>
        <a:bodyPr/>
        <a:lstStyle/>
        <a:p>
          <a:endParaRPr lang="en-US"/>
        </a:p>
      </dgm:t>
    </dgm:pt>
    <dgm:pt modelId="{35A37F12-FFDB-D54D-9EC7-0B2B723762F8}" type="pres">
      <dgm:prSet presAssocID="{02CDA644-3FB1-5C4E-8FC1-1D4A052D415E}" presName="text2" presStyleLbl="fgAcc2" presStyleIdx="2" presStyleCnt="5" custScaleY="684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5C4133-93D9-364B-A155-D2F3AD88B98F}" type="pres">
      <dgm:prSet presAssocID="{02CDA644-3FB1-5C4E-8FC1-1D4A052D415E}" presName="hierChild3" presStyleCnt="0"/>
      <dgm:spPr/>
    </dgm:pt>
    <dgm:pt modelId="{B29F2CA1-575A-8B40-A59D-696D7FDB6F2D}" type="pres">
      <dgm:prSet presAssocID="{BE118B77-D7CC-D243-B34E-3E6BCDFE8D0A}" presName="Name17" presStyleLbl="parChTrans1D3" presStyleIdx="0" presStyleCnt="3"/>
      <dgm:spPr/>
      <dgm:t>
        <a:bodyPr/>
        <a:lstStyle/>
        <a:p>
          <a:endParaRPr lang="en-US"/>
        </a:p>
      </dgm:t>
    </dgm:pt>
    <dgm:pt modelId="{EBB81715-2792-E640-946E-A1FF13F3CA56}" type="pres">
      <dgm:prSet presAssocID="{07D0A6AF-D47F-DD45-829F-7D485E11AB81}" presName="hierRoot3" presStyleCnt="0"/>
      <dgm:spPr/>
    </dgm:pt>
    <dgm:pt modelId="{308A1EBB-A798-FD46-A2CE-0FA221E1A2FD}" type="pres">
      <dgm:prSet presAssocID="{07D0A6AF-D47F-DD45-829F-7D485E11AB81}" presName="composite3" presStyleCnt="0"/>
      <dgm:spPr/>
    </dgm:pt>
    <dgm:pt modelId="{89D7FE29-588D-2549-AC07-A970E61A8607}" type="pres">
      <dgm:prSet presAssocID="{07D0A6AF-D47F-DD45-829F-7D485E11AB81}" presName="background3" presStyleLbl="node3" presStyleIdx="0" presStyleCnt="3"/>
      <dgm:spPr>
        <a:noFill/>
      </dgm:spPr>
      <dgm:t>
        <a:bodyPr/>
        <a:lstStyle/>
        <a:p>
          <a:endParaRPr lang="en-US"/>
        </a:p>
      </dgm:t>
    </dgm:pt>
    <dgm:pt modelId="{E20B7CC5-BC0A-4F49-904E-F857120971BC}" type="pres">
      <dgm:prSet presAssocID="{07D0A6AF-D47F-DD45-829F-7D485E11AB81}" presName="text3" presStyleLbl="fgAcc3" presStyleIdx="0" presStyleCnt="3" custScaleY="68454" custLinFactNeighborY="248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A104AE-1AD9-8540-9243-297C70000FB1}" type="pres">
      <dgm:prSet presAssocID="{07D0A6AF-D47F-DD45-829F-7D485E11AB81}" presName="hierChild4" presStyleCnt="0"/>
      <dgm:spPr/>
    </dgm:pt>
    <dgm:pt modelId="{B0B6771A-A521-1F4F-AD1C-1A3A4DF2C04C}" type="pres">
      <dgm:prSet presAssocID="{87B6B4EE-6DD9-234B-828B-B6CD308896B1}" presName="Name17" presStyleLbl="parChTrans1D3" presStyleIdx="1" presStyleCnt="3"/>
      <dgm:spPr/>
      <dgm:t>
        <a:bodyPr/>
        <a:lstStyle/>
        <a:p>
          <a:endParaRPr lang="en-US"/>
        </a:p>
      </dgm:t>
    </dgm:pt>
    <dgm:pt modelId="{23806CE6-6D39-B049-9907-2189C975C05E}" type="pres">
      <dgm:prSet presAssocID="{A09074A7-87E2-0844-A917-21634782F8EE}" presName="hierRoot3" presStyleCnt="0"/>
      <dgm:spPr/>
    </dgm:pt>
    <dgm:pt modelId="{AB347B6E-C446-204A-8AC1-AF7F63D10895}" type="pres">
      <dgm:prSet presAssocID="{A09074A7-87E2-0844-A917-21634782F8EE}" presName="composite3" presStyleCnt="0"/>
      <dgm:spPr/>
    </dgm:pt>
    <dgm:pt modelId="{72D632AE-AC79-E842-8D47-E8954D727AC4}" type="pres">
      <dgm:prSet presAssocID="{A09074A7-87E2-0844-A917-21634782F8EE}" presName="background3" presStyleLbl="node3" presStyleIdx="1" presStyleCnt="3"/>
      <dgm:spPr>
        <a:noFill/>
      </dgm:spPr>
      <dgm:t>
        <a:bodyPr/>
        <a:lstStyle/>
        <a:p>
          <a:endParaRPr lang="en-US"/>
        </a:p>
      </dgm:t>
    </dgm:pt>
    <dgm:pt modelId="{F77D1DBD-4B45-9E4E-88CC-7F41CC4C81E4}" type="pres">
      <dgm:prSet presAssocID="{A09074A7-87E2-0844-A917-21634782F8EE}" presName="text3" presStyleLbl="fgAcc3" presStyleIdx="1" presStyleCnt="3" custScaleY="68454" custLinFactNeighborY="248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4D3080-A17B-A047-B902-742431A56024}" type="pres">
      <dgm:prSet presAssocID="{A09074A7-87E2-0844-A917-21634782F8EE}" presName="hierChild4" presStyleCnt="0"/>
      <dgm:spPr/>
    </dgm:pt>
    <dgm:pt modelId="{D2CFF3D5-5116-5349-A888-92F6C1194437}" type="pres">
      <dgm:prSet presAssocID="{5D67F1C7-9073-B540-9424-2BAF1E68CF7E}" presName="Name17" presStyleLbl="parChTrans1D3" presStyleIdx="2" presStyleCnt="3"/>
      <dgm:spPr/>
      <dgm:t>
        <a:bodyPr/>
        <a:lstStyle/>
        <a:p>
          <a:endParaRPr lang="en-US"/>
        </a:p>
      </dgm:t>
    </dgm:pt>
    <dgm:pt modelId="{DA3DD6FD-E196-A840-AC17-E320BB3254E9}" type="pres">
      <dgm:prSet presAssocID="{002C49BB-BB15-3A49-A6F2-E349564BE2B9}" presName="hierRoot3" presStyleCnt="0"/>
      <dgm:spPr/>
    </dgm:pt>
    <dgm:pt modelId="{08BC71C1-FF59-F648-90A4-C66169CB1CED}" type="pres">
      <dgm:prSet presAssocID="{002C49BB-BB15-3A49-A6F2-E349564BE2B9}" presName="composite3" presStyleCnt="0"/>
      <dgm:spPr/>
    </dgm:pt>
    <dgm:pt modelId="{0EAA2CAA-54DA-D74D-B57C-C41165A4FB65}" type="pres">
      <dgm:prSet presAssocID="{002C49BB-BB15-3A49-A6F2-E349564BE2B9}" presName="background3" presStyleLbl="node3" presStyleIdx="2" presStyleCnt="3"/>
      <dgm:spPr>
        <a:noFill/>
      </dgm:spPr>
      <dgm:t>
        <a:bodyPr/>
        <a:lstStyle/>
        <a:p>
          <a:endParaRPr lang="en-US"/>
        </a:p>
      </dgm:t>
    </dgm:pt>
    <dgm:pt modelId="{2379948E-2379-5046-A042-71E726045E74}" type="pres">
      <dgm:prSet presAssocID="{002C49BB-BB15-3A49-A6F2-E349564BE2B9}" presName="text3" presStyleLbl="fgAcc3" presStyleIdx="2" presStyleCnt="3" custScaleY="68454" custLinFactNeighborY="248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0BBEBB-7580-1849-8185-F8B3B4A57994}" type="pres">
      <dgm:prSet presAssocID="{002C49BB-BB15-3A49-A6F2-E349564BE2B9}" presName="hierChild4" presStyleCnt="0"/>
      <dgm:spPr/>
    </dgm:pt>
    <dgm:pt modelId="{542EDFE7-13D7-914C-AACF-2E07EDE868E2}" type="pres">
      <dgm:prSet presAssocID="{59C98591-15D6-FF4A-8540-DD6C8DD1AED8}" presName="Name10" presStyleLbl="parChTrans1D2" presStyleIdx="3" presStyleCnt="5"/>
      <dgm:spPr/>
      <dgm:t>
        <a:bodyPr/>
        <a:lstStyle/>
        <a:p>
          <a:endParaRPr lang="en-US"/>
        </a:p>
      </dgm:t>
    </dgm:pt>
    <dgm:pt modelId="{FEB6078D-E807-4741-BA65-0A630AA15D85}" type="pres">
      <dgm:prSet presAssocID="{4AFFC4D8-0477-7D4F-AF78-AB692262AC15}" presName="hierRoot2" presStyleCnt="0"/>
      <dgm:spPr/>
    </dgm:pt>
    <dgm:pt modelId="{D34F2A9D-7CEC-6443-A3EA-9D490884C8AA}" type="pres">
      <dgm:prSet presAssocID="{4AFFC4D8-0477-7D4F-AF78-AB692262AC15}" presName="composite2" presStyleCnt="0"/>
      <dgm:spPr/>
    </dgm:pt>
    <dgm:pt modelId="{11342A52-28BB-7C4F-A0CC-186918E604F5}" type="pres">
      <dgm:prSet presAssocID="{4AFFC4D8-0477-7D4F-AF78-AB692262AC15}" presName="background2" presStyleLbl="node2" presStyleIdx="3" presStyleCnt="5"/>
      <dgm:spPr>
        <a:noFill/>
      </dgm:spPr>
      <dgm:t>
        <a:bodyPr/>
        <a:lstStyle/>
        <a:p>
          <a:endParaRPr lang="en-US"/>
        </a:p>
      </dgm:t>
    </dgm:pt>
    <dgm:pt modelId="{9C8DEC47-BAAD-9D41-8BDF-0D81446E2506}" type="pres">
      <dgm:prSet presAssocID="{4AFFC4D8-0477-7D4F-AF78-AB692262AC15}" presName="text2" presStyleLbl="fgAcc2" presStyleIdx="3" presStyleCnt="5" custScaleY="703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3B15EE1-F67E-BB4E-9F4A-22200BA225F6}" type="pres">
      <dgm:prSet presAssocID="{4AFFC4D8-0477-7D4F-AF78-AB692262AC15}" presName="hierChild3" presStyleCnt="0"/>
      <dgm:spPr/>
    </dgm:pt>
    <dgm:pt modelId="{5467FDB3-5145-EE4E-AB71-D99C20F041FA}" type="pres">
      <dgm:prSet presAssocID="{AB7A1B72-769B-CA47-A6D9-B0E1908E32A9}" presName="Name10" presStyleLbl="parChTrans1D2" presStyleIdx="4" presStyleCnt="5"/>
      <dgm:spPr/>
      <dgm:t>
        <a:bodyPr/>
        <a:lstStyle/>
        <a:p>
          <a:endParaRPr lang="en-US"/>
        </a:p>
      </dgm:t>
    </dgm:pt>
    <dgm:pt modelId="{C98562E9-840D-F44D-8C06-D887951775F0}" type="pres">
      <dgm:prSet presAssocID="{4568C6A4-261F-514B-A9A4-97FCB2C57C5F}" presName="hierRoot2" presStyleCnt="0"/>
      <dgm:spPr/>
    </dgm:pt>
    <dgm:pt modelId="{827D8440-C1F0-F742-AAA1-AE364EA9B0BB}" type="pres">
      <dgm:prSet presAssocID="{4568C6A4-261F-514B-A9A4-97FCB2C57C5F}" presName="composite2" presStyleCnt="0"/>
      <dgm:spPr/>
    </dgm:pt>
    <dgm:pt modelId="{B84A0FD0-1610-2D42-AA78-A32F007E5E0E}" type="pres">
      <dgm:prSet presAssocID="{4568C6A4-261F-514B-A9A4-97FCB2C57C5F}" presName="background2" presStyleLbl="node2" presStyleIdx="4" presStyleCnt="5"/>
      <dgm:spPr>
        <a:noFill/>
      </dgm:spPr>
      <dgm:t>
        <a:bodyPr/>
        <a:lstStyle/>
        <a:p>
          <a:endParaRPr lang="en-US"/>
        </a:p>
      </dgm:t>
    </dgm:pt>
    <dgm:pt modelId="{CE0B336D-B7BC-DA45-995C-55CBE77C32EC}" type="pres">
      <dgm:prSet presAssocID="{4568C6A4-261F-514B-A9A4-97FCB2C57C5F}" presName="text2" presStyleLbl="fgAcc2" presStyleIdx="4" presStyleCnt="5" custScaleY="703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62D4BD-0831-9545-A21D-86F40A61BD7D}" type="pres">
      <dgm:prSet presAssocID="{4568C6A4-261F-514B-A9A4-97FCB2C57C5F}" presName="hierChild3" presStyleCnt="0"/>
      <dgm:spPr/>
    </dgm:pt>
  </dgm:ptLst>
  <dgm:cxnLst>
    <dgm:cxn modelId="{5053F6F0-D300-C340-B5C1-4DCFF1AAB6DD}" type="presOf" srcId="{D0020748-2343-5042-9B20-A6B4CCE02F64}" destId="{E215FB47-9020-E847-9AB4-309D3D03C5FE}" srcOrd="0" destOrd="0" presId="urn:microsoft.com/office/officeart/2005/8/layout/hierarchy1"/>
    <dgm:cxn modelId="{E2BEF5B0-BF17-0745-97BC-E64A44CD6BC1}" type="presOf" srcId="{84F75525-436D-6747-89B9-DD81C895EE6D}" destId="{E3677BCA-219E-A64E-BB48-5E9BFE49F7E5}" srcOrd="0" destOrd="0" presId="urn:microsoft.com/office/officeart/2005/8/layout/hierarchy1"/>
    <dgm:cxn modelId="{3E72A9C8-7783-2C4F-B469-03646A418E26}" type="presOf" srcId="{BE118B77-D7CC-D243-B34E-3E6BCDFE8D0A}" destId="{B29F2CA1-575A-8B40-A59D-696D7FDB6F2D}" srcOrd="0" destOrd="0" presId="urn:microsoft.com/office/officeart/2005/8/layout/hierarchy1"/>
    <dgm:cxn modelId="{6E135DE5-D008-5A43-A63D-0C2DB19CCF44}" srcId="{02CDA644-3FB1-5C4E-8FC1-1D4A052D415E}" destId="{002C49BB-BB15-3A49-A6F2-E349564BE2B9}" srcOrd="2" destOrd="0" parTransId="{5D67F1C7-9073-B540-9424-2BAF1E68CF7E}" sibTransId="{A1F989B4-8928-784A-845F-4BECDE80AA76}"/>
    <dgm:cxn modelId="{5410F831-D107-6645-BBA7-2113AF76EA57}" type="presOf" srcId="{14782591-9E92-A94A-AEFB-97C0F42E11E0}" destId="{04CD2234-688C-C744-A06A-D3C96C19AB80}" srcOrd="0" destOrd="0" presId="urn:microsoft.com/office/officeart/2005/8/layout/hierarchy1"/>
    <dgm:cxn modelId="{CC4CA177-92F1-5240-8FF6-BEDB18959D06}" type="presOf" srcId="{AB7A1B72-769B-CA47-A6D9-B0E1908E32A9}" destId="{5467FDB3-5145-EE4E-AB71-D99C20F041FA}" srcOrd="0" destOrd="0" presId="urn:microsoft.com/office/officeart/2005/8/layout/hierarchy1"/>
    <dgm:cxn modelId="{7BD1BB4D-DBB1-514C-8E29-50384B1B66E4}" srcId="{01C72189-A329-DE4C-AD05-186B3726A928}" destId="{4568C6A4-261F-514B-A9A4-97FCB2C57C5F}" srcOrd="4" destOrd="0" parTransId="{AB7A1B72-769B-CA47-A6D9-B0E1908E32A9}" sibTransId="{271E1CC1-55B6-0F45-A568-93FBE97B34F6}"/>
    <dgm:cxn modelId="{0729B8F5-AC61-2745-9673-880513C137A0}" type="presOf" srcId="{4568C6A4-261F-514B-A9A4-97FCB2C57C5F}" destId="{CE0B336D-B7BC-DA45-995C-55CBE77C32EC}" srcOrd="0" destOrd="0" presId="urn:microsoft.com/office/officeart/2005/8/layout/hierarchy1"/>
    <dgm:cxn modelId="{9091102F-F5E5-F242-A8B5-C0507542048F}" srcId="{02CDA644-3FB1-5C4E-8FC1-1D4A052D415E}" destId="{07D0A6AF-D47F-DD45-829F-7D485E11AB81}" srcOrd="0" destOrd="0" parTransId="{BE118B77-D7CC-D243-B34E-3E6BCDFE8D0A}" sibTransId="{79F5652E-D451-204C-A9B8-ED39AABC3542}"/>
    <dgm:cxn modelId="{9C89DB53-ECB8-7D49-AE89-21C87849285C}" type="presOf" srcId="{02CDA644-3FB1-5C4E-8FC1-1D4A052D415E}" destId="{35A37F12-FFDB-D54D-9EC7-0B2B723762F8}" srcOrd="0" destOrd="0" presId="urn:microsoft.com/office/officeart/2005/8/layout/hierarchy1"/>
    <dgm:cxn modelId="{8D952613-EBA1-AB4C-8831-2E364F959ECB}" srcId="{01C72189-A329-DE4C-AD05-186B3726A928}" destId="{02CDA644-3FB1-5C4E-8FC1-1D4A052D415E}" srcOrd="2" destOrd="0" parTransId="{2D11A4CE-784F-3849-8E28-9CD4B3F29033}" sibTransId="{052A678D-A977-0D40-A744-9CF45ACA3672}"/>
    <dgm:cxn modelId="{DE525859-C4F8-C649-AE77-A1BFC1E52B81}" type="presOf" srcId="{87B6B4EE-6DD9-234B-828B-B6CD308896B1}" destId="{B0B6771A-A521-1F4F-AD1C-1A3A4DF2C04C}" srcOrd="0" destOrd="0" presId="urn:microsoft.com/office/officeart/2005/8/layout/hierarchy1"/>
    <dgm:cxn modelId="{E12B5555-28E7-E647-8FC8-A10A4F059B5C}" srcId="{01C72189-A329-DE4C-AD05-186B3726A928}" destId="{4AFFC4D8-0477-7D4F-AF78-AB692262AC15}" srcOrd="3" destOrd="0" parTransId="{59C98591-15D6-FF4A-8540-DD6C8DD1AED8}" sibTransId="{5675E677-37BA-F248-BA8F-563E52D12A41}"/>
    <dgm:cxn modelId="{62C5A4EA-0DE3-6349-B555-41E4F373EA70}" type="presOf" srcId="{2D11A4CE-784F-3849-8E28-9CD4B3F29033}" destId="{84DC91CC-78AA-1746-9522-69275EEBB3CA}" srcOrd="0" destOrd="0" presId="urn:microsoft.com/office/officeart/2005/8/layout/hierarchy1"/>
    <dgm:cxn modelId="{26B0D201-2D1D-704D-AC34-CBCA2C4D9909}" srcId="{02CDA644-3FB1-5C4E-8FC1-1D4A052D415E}" destId="{A09074A7-87E2-0844-A917-21634782F8EE}" srcOrd="1" destOrd="0" parTransId="{87B6B4EE-6DD9-234B-828B-B6CD308896B1}" sibTransId="{D5214E4D-0732-1540-83CE-95A7CC1436B1}"/>
    <dgm:cxn modelId="{3A0B92E5-6258-6E45-A8FD-9497DF423026}" type="presOf" srcId="{A09074A7-87E2-0844-A917-21634782F8EE}" destId="{F77D1DBD-4B45-9E4E-88CC-7F41CC4C81E4}" srcOrd="0" destOrd="0" presId="urn:microsoft.com/office/officeart/2005/8/layout/hierarchy1"/>
    <dgm:cxn modelId="{9063752C-B729-524A-8684-C1FF4369C316}" srcId="{84F75525-436D-6747-89B9-DD81C895EE6D}" destId="{01C72189-A329-DE4C-AD05-186B3726A928}" srcOrd="0" destOrd="0" parTransId="{5F8E0156-543F-3941-9C6F-B49EE150DE79}" sibTransId="{F4498E60-5400-B646-B69C-FC29D3AF380A}"/>
    <dgm:cxn modelId="{103B6271-9CC5-694C-B562-94ACDB60FBC9}" srcId="{01C72189-A329-DE4C-AD05-186B3726A928}" destId="{14782591-9E92-A94A-AEFB-97C0F42E11E0}" srcOrd="1" destOrd="0" parTransId="{D0020748-2343-5042-9B20-A6B4CCE02F64}" sibTransId="{8D835000-68D2-1141-AF09-3F8007ADA8D1}"/>
    <dgm:cxn modelId="{3AB06DAE-4FB9-D74D-B213-6478CCD3E4DC}" type="presOf" srcId="{59C98591-15D6-FF4A-8540-DD6C8DD1AED8}" destId="{542EDFE7-13D7-914C-AACF-2E07EDE868E2}" srcOrd="0" destOrd="0" presId="urn:microsoft.com/office/officeart/2005/8/layout/hierarchy1"/>
    <dgm:cxn modelId="{52C0B0B6-3DDB-0D48-8D8F-A3E2963ECF77}" type="presOf" srcId="{5D67F1C7-9073-B540-9424-2BAF1E68CF7E}" destId="{D2CFF3D5-5116-5349-A888-92F6C1194437}" srcOrd="0" destOrd="0" presId="urn:microsoft.com/office/officeart/2005/8/layout/hierarchy1"/>
    <dgm:cxn modelId="{C6337D3D-F11E-FE4A-A4BA-96DEE60BBED6}" type="presOf" srcId="{0137BF2F-86FC-0D4F-B9EF-7A409D2CD100}" destId="{3F2B2F34-DF71-0842-9538-69EC9169F604}" srcOrd="0" destOrd="0" presId="urn:microsoft.com/office/officeart/2005/8/layout/hierarchy1"/>
    <dgm:cxn modelId="{54E4EEDF-92FF-3F42-AAA8-CFAB7BBE853E}" type="presOf" srcId="{4AFFC4D8-0477-7D4F-AF78-AB692262AC15}" destId="{9C8DEC47-BAAD-9D41-8BDF-0D81446E2506}" srcOrd="0" destOrd="0" presId="urn:microsoft.com/office/officeart/2005/8/layout/hierarchy1"/>
    <dgm:cxn modelId="{08376BC4-0F52-3C42-BBFB-611691908B16}" type="presOf" srcId="{07D0A6AF-D47F-DD45-829F-7D485E11AB81}" destId="{E20B7CC5-BC0A-4F49-904E-F857120971BC}" srcOrd="0" destOrd="0" presId="urn:microsoft.com/office/officeart/2005/8/layout/hierarchy1"/>
    <dgm:cxn modelId="{F1A4492C-18DA-4245-86EB-1A49DEEBCCD4}" type="presOf" srcId="{002C49BB-BB15-3A49-A6F2-E349564BE2B9}" destId="{2379948E-2379-5046-A042-71E726045E74}" srcOrd="0" destOrd="0" presId="urn:microsoft.com/office/officeart/2005/8/layout/hierarchy1"/>
    <dgm:cxn modelId="{E5F97D4C-E0D3-D14B-B806-1D927BABC847}" type="presOf" srcId="{01C72189-A329-DE4C-AD05-186B3726A928}" destId="{C9880C72-11C3-A94E-BBB2-BE8593326BCD}" srcOrd="0" destOrd="0" presId="urn:microsoft.com/office/officeart/2005/8/layout/hierarchy1"/>
    <dgm:cxn modelId="{38BD9BF1-4D87-8D4B-9306-E7FE48251B70}" srcId="{01C72189-A329-DE4C-AD05-186B3726A928}" destId="{0137BF2F-86FC-0D4F-B9EF-7A409D2CD100}" srcOrd="0" destOrd="0" parTransId="{EBD24763-8C2C-A04B-A0E9-DF871F3630A5}" sibTransId="{3F914A0A-D612-8845-98E8-49C7C5405B61}"/>
    <dgm:cxn modelId="{2F065E59-F1FA-7947-B7D5-4061A0C4C1C9}" type="presOf" srcId="{EBD24763-8C2C-A04B-A0E9-DF871F3630A5}" destId="{89E88FC8-F0D2-A14A-945C-7662BFC9C463}" srcOrd="0" destOrd="0" presId="urn:microsoft.com/office/officeart/2005/8/layout/hierarchy1"/>
    <dgm:cxn modelId="{5C40B22E-1D6A-EC40-AF07-35E50948EDD0}" type="presParOf" srcId="{E3677BCA-219E-A64E-BB48-5E9BFE49F7E5}" destId="{E9D46C28-E4D4-964B-B188-D27ECDD79460}" srcOrd="0" destOrd="0" presId="urn:microsoft.com/office/officeart/2005/8/layout/hierarchy1"/>
    <dgm:cxn modelId="{6C7075A6-0075-724F-9F49-FDC53061D943}" type="presParOf" srcId="{E9D46C28-E4D4-964B-B188-D27ECDD79460}" destId="{46DFED7C-4E45-1141-A583-2952DAD0B753}" srcOrd="0" destOrd="0" presId="urn:microsoft.com/office/officeart/2005/8/layout/hierarchy1"/>
    <dgm:cxn modelId="{8C1B875B-8E57-424B-9D1A-2D3AD9C2D415}" type="presParOf" srcId="{46DFED7C-4E45-1141-A583-2952DAD0B753}" destId="{3C38D40D-080B-654F-B094-0B8975A8C5C0}" srcOrd="0" destOrd="0" presId="urn:microsoft.com/office/officeart/2005/8/layout/hierarchy1"/>
    <dgm:cxn modelId="{E2E62497-12BA-C747-B161-FE61EBA59E71}" type="presParOf" srcId="{46DFED7C-4E45-1141-A583-2952DAD0B753}" destId="{C9880C72-11C3-A94E-BBB2-BE8593326BCD}" srcOrd="1" destOrd="0" presId="urn:microsoft.com/office/officeart/2005/8/layout/hierarchy1"/>
    <dgm:cxn modelId="{C7BFAD1F-2BA0-E644-9D88-F01CBB683047}" type="presParOf" srcId="{E9D46C28-E4D4-964B-B188-D27ECDD79460}" destId="{1751B8F4-0E6D-144A-BA9B-C09C8DA92A04}" srcOrd="1" destOrd="0" presId="urn:microsoft.com/office/officeart/2005/8/layout/hierarchy1"/>
    <dgm:cxn modelId="{BFB7BC50-E39D-8947-93FC-FD4AB8D5AE59}" type="presParOf" srcId="{1751B8F4-0E6D-144A-BA9B-C09C8DA92A04}" destId="{89E88FC8-F0D2-A14A-945C-7662BFC9C463}" srcOrd="0" destOrd="0" presId="urn:microsoft.com/office/officeart/2005/8/layout/hierarchy1"/>
    <dgm:cxn modelId="{B62835E1-C399-3E49-BAA1-F8B901AC7EF2}" type="presParOf" srcId="{1751B8F4-0E6D-144A-BA9B-C09C8DA92A04}" destId="{FBFDA6B7-36AD-1F42-AAE9-C267B169C56B}" srcOrd="1" destOrd="0" presId="urn:microsoft.com/office/officeart/2005/8/layout/hierarchy1"/>
    <dgm:cxn modelId="{215CA6B3-C6E0-664D-8656-710483DEF817}" type="presParOf" srcId="{FBFDA6B7-36AD-1F42-AAE9-C267B169C56B}" destId="{306DD30A-554C-0F4D-87AB-3E9AEC35BF59}" srcOrd="0" destOrd="0" presId="urn:microsoft.com/office/officeart/2005/8/layout/hierarchy1"/>
    <dgm:cxn modelId="{D2CEFB4E-58E9-1F4B-8A7E-178CB5FDC621}" type="presParOf" srcId="{306DD30A-554C-0F4D-87AB-3E9AEC35BF59}" destId="{17CCF180-53EE-6342-BC4F-B0C1ECBC5B13}" srcOrd="0" destOrd="0" presId="urn:microsoft.com/office/officeart/2005/8/layout/hierarchy1"/>
    <dgm:cxn modelId="{9CC1331D-0973-FE4D-9ECD-A8A92533754D}" type="presParOf" srcId="{306DD30A-554C-0F4D-87AB-3E9AEC35BF59}" destId="{3F2B2F34-DF71-0842-9538-69EC9169F604}" srcOrd="1" destOrd="0" presId="urn:microsoft.com/office/officeart/2005/8/layout/hierarchy1"/>
    <dgm:cxn modelId="{95D269CE-BF26-BA49-8AF2-E4BCDC33A5F8}" type="presParOf" srcId="{FBFDA6B7-36AD-1F42-AAE9-C267B169C56B}" destId="{A8C3FCBB-7AFC-DB40-B16D-FB138EAF1194}" srcOrd="1" destOrd="0" presId="urn:microsoft.com/office/officeart/2005/8/layout/hierarchy1"/>
    <dgm:cxn modelId="{98C683D0-20EA-214F-A99D-F0BFB6DF2EEB}" type="presParOf" srcId="{1751B8F4-0E6D-144A-BA9B-C09C8DA92A04}" destId="{E215FB47-9020-E847-9AB4-309D3D03C5FE}" srcOrd="2" destOrd="0" presId="urn:microsoft.com/office/officeart/2005/8/layout/hierarchy1"/>
    <dgm:cxn modelId="{A9428DC1-6D17-2542-8205-07F11BBCD27C}" type="presParOf" srcId="{1751B8F4-0E6D-144A-BA9B-C09C8DA92A04}" destId="{65C2C71B-7F21-B943-9F6D-CF4D9C406A1F}" srcOrd="3" destOrd="0" presId="urn:microsoft.com/office/officeart/2005/8/layout/hierarchy1"/>
    <dgm:cxn modelId="{36A96B87-1B4C-6A40-8FD6-274FED0F9496}" type="presParOf" srcId="{65C2C71B-7F21-B943-9F6D-CF4D9C406A1F}" destId="{C07BEF3E-18B3-A14E-A853-A3FD67AECBDA}" srcOrd="0" destOrd="0" presId="urn:microsoft.com/office/officeart/2005/8/layout/hierarchy1"/>
    <dgm:cxn modelId="{2BDB41A8-F7AD-C840-AF15-886702573762}" type="presParOf" srcId="{C07BEF3E-18B3-A14E-A853-A3FD67AECBDA}" destId="{EB67BBE7-4293-954C-A966-B5D25E435BA5}" srcOrd="0" destOrd="0" presId="urn:microsoft.com/office/officeart/2005/8/layout/hierarchy1"/>
    <dgm:cxn modelId="{5940B923-BA68-094E-9A02-F03C4E59822B}" type="presParOf" srcId="{C07BEF3E-18B3-A14E-A853-A3FD67AECBDA}" destId="{04CD2234-688C-C744-A06A-D3C96C19AB80}" srcOrd="1" destOrd="0" presId="urn:microsoft.com/office/officeart/2005/8/layout/hierarchy1"/>
    <dgm:cxn modelId="{AA243B8A-06D5-8546-89AC-B72FA1211E52}" type="presParOf" srcId="{65C2C71B-7F21-B943-9F6D-CF4D9C406A1F}" destId="{A612FE64-7408-1E4A-AD98-4995EF1A8F0C}" srcOrd="1" destOrd="0" presId="urn:microsoft.com/office/officeart/2005/8/layout/hierarchy1"/>
    <dgm:cxn modelId="{91EF0029-BDF9-CA40-9C7D-D8BBB4ECE46E}" type="presParOf" srcId="{1751B8F4-0E6D-144A-BA9B-C09C8DA92A04}" destId="{84DC91CC-78AA-1746-9522-69275EEBB3CA}" srcOrd="4" destOrd="0" presId="urn:microsoft.com/office/officeart/2005/8/layout/hierarchy1"/>
    <dgm:cxn modelId="{92318C48-B182-F745-BD55-C7D132065C50}" type="presParOf" srcId="{1751B8F4-0E6D-144A-BA9B-C09C8DA92A04}" destId="{94D689BD-711E-9841-BD5E-BBD487380778}" srcOrd="5" destOrd="0" presId="urn:microsoft.com/office/officeart/2005/8/layout/hierarchy1"/>
    <dgm:cxn modelId="{73B5B4F7-F7D3-714A-BB2D-67F252686F3B}" type="presParOf" srcId="{94D689BD-711E-9841-BD5E-BBD487380778}" destId="{B8DA1306-8941-3B44-8BEA-83FDE8609EA7}" srcOrd="0" destOrd="0" presId="urn:microsoft.com/office/officeart/2005/8/layout/hierarchy1"/>
    <dgm:cxn modelId="{11EAFCCE-3174-AA4D-BAD5-633954F59C8C}" type="presParOf" srcId="{B8DA1306-8941-3B44-8BEA-83FDE8609EA7}" destId="{23BF99C3-0136-AF4E-A352-0A8E5E0E8968}" srcOrd="0" destOrd="0" presId="urn:microsoft.com/office/officeart/2005/8/layout/hierarchy1"/>
    <dgm:cxn modelId="{6AC37CD0-22E0-D54C-8AEC-F8AEDAC19E9D}" type="presParOf" srcId="{B8DA1306-8941-3B44-8BEA-83FDE8609EA7}" destId="{35A37F12-FFDB-D54D-9EC7-0B2B723762F8}" srcOrd="1" destOrd="0" presId="urn:microsoft.com/office/officeart/2005/8/layout/hierarchy1"/>
    <dgm:cxn modelId="{B5A278FF-C9AE-274C-B86C-D352ED95A537}" type="presParOf" srcId="{94D689BD-711E-9841-BD5E-BBD487380778}" destId="{7A5C4133-93D9-364B-A155-D2F3AD88B98F}" srcOrd="1" destOrd="0" presId="urn:microsoft.com/office/officeart/2005/8/layout/hierarchy1"/>
    <dgm:cxn modelId="{BD0D3F86-0C59-A74D-86C4-4D34BF1558F5}" type="presParOf" srcId="{7A5C4133-93D9-364B-A155-D2F3AD88B98F}" destId="{B29F2CA1-575A-8B40-A59D-696D7FDB6F2D}" srcOrd="0" destOrd="0" presId="urn:microsoft.com/office/officeart/2005/8/layout/hierarchy1"/>
    <dgm:cxn modelId="{52FC3A29-527D-ED45-922B-871E36FF5084}" type="presParOf" srcId="{7A5C4133-93D9-364B-A155-D2F3AD88B98F}" destId="{EBB81715-2792-E640-946E-A1FF13F3CA56}" srcOrd="1" destOrd="0" presId="urn:microsoft.com/office/officeart/2005/8/layout/hierarchy1"/>
    <dgm:cxn modelId="{032D1836-44C6-B04A-9756-72F46E4190FC}" type="presParOf" srcId="{EBB81715-2792-E640-946E-A1FF13F3CA56}" destId="{308A1EBB-A798-FD46-A2CE-0FA221E1A2FD}" srcOrd="0" destOrd="0" presId="urn:microsoft.com/office/officeart/2005/8/layout/hierarchy1"/>
    <dgm:cxn modelId="{A316FC6B-719E-3C4F-9032-CDD7A7C7F1BD}" type="presParOf" srcId="{308A1EBB-A798-FD46-A2CE-0FA221E1A2FD}" destId="{89D7FE29-588D-2549-AC07-A970E61A8607}" srcOrd="0" destOrd="0" presId="urn:microsoft.com/office/officeart/2005/8/layout/hierarchy1"/>
    <dgm:cxn modelId="{7B836F37-4DE0-4F48-B28E-2AC76E42A993}" type="presParOf" srcId="{308A1EBB-A798-FD46-A2CE-0FA221E1A2FD}" destId="{E20B7CC5-BC0A-4F49-904E-F857120971BC}" srcOrd="1" destOrd="0" presId="urn:microsoft.com/office/officeart/2005/8/layout/hierarchy1"/>
    <dgm:cxn modelId="{4E5E9B9B-18ED-A840-94EE-065924D929A8}" type="presParOf" srcId="{EBB81715-2792-E640-946E-A1FF13F3CA56}" destId="{51A104AE-1AD9-8540-9243-297C70000FB1}" srcOrd="1" destOrd="0" presId="urn:microsoft.com/office/officeart/2005/8/layout/hierarchy1"/>
    <dgm:cxn modelId="{BB18C311-6ED5-1E4A-8543-6540F870ECE6}" type="presParOf" srcId="{7A5C4133-93D9-364B-A155-D2F3AD88B98F}" destId="{B0B6771A-A521-1F4F-AD1C-1A3A4DF2C04C}" srcOrd="2" destOrd="0" presId="urn:microsoft.com/office/officeart/2005/8/layout/hierarchy1"/>
    <dgm:cxn modelId="{966BE568-1326-F04C-AF76-C0543E1EF9C9}" type="presParOf" srcId="{7A5C4133-93D9-364B-A155-D2F3AD88B98F}" destId="{23806CE6-6D39-B049-9907-2189C975C05E}" srcOrd="3" destOrd="0" presId="urn:microsoft.com/office/officeart/2005/8/layout/hierarchy1"/>
    <dgm:cxn modelId="{C89FE154-10FC-3149-A652-8CFE0129D822}" type="presParOf" srcId="{23806CE6-6D39-B049-9907-2189C975C05E}" destId="{AB347B6E-C446-204A-8AC1-AF7F63D10895}" srcOrd="0" destOrd="0" presId="urn:microsoft.com/office/officeart/2005/8/layout/hierarchy1"/>
    <dgm:cxn modelId="{B5566EBA-3F22-BA4E-89BD-A2640F9AB617}" type="presParOf" srcId="{AB347B6E-C446-204A-8AC1-AF7F63D10895}" destId="{72D632AE-AC79-E842-8D47-E8954D727AC4}" srcOrd="0" destOrd="0" presId="urn:microsoft.com/office/officeart/2005/8/layout/hierarchy1"/>
    <dgm:cxn modelId="{1CE5B95B-5179-A84B-82DE-14A3CE28A67F}" type="presParOf" srcId="{AB347B6E-C446-204A-8AC1-AF7F63D10895}" destId="{F77D1DBD-4B45-9E4E-88CC-7F41CC4C81E4}" srcOrd="1" destOrd="0" presId="urn:microsoft.com/office/officeart/2005/8/layout/hierarchy1"/>
    <dgm:cxn modelId="{39C0B603-9997-1B41-A2EB-CC341745663C}" type="presParOf" srcId="{23806CE6-6D39-B049-9907-2189C975C05E}" destId="{9F4D3080-A17B-A047-B902-742431A56024}" srcOrd="1" destOrd="0" presId="urn:microsoft.com/office/officeart/2005/8/layout/hierarchy1"/>
    <dgm:cxn modelId="{9E7602FB-F05D-3A43-A7E9-A320AE9B1726}" type="presParOf" srcId="{7A5C4133-93D9-364B-A155-D2F3AD88B98F}" destId="{D2CFF3D5-5116-5349-A888-92F6C1194437}" srcOrd="4" destOrd="0" presId="urn:microsoft.com/office/officeart/2005/8/layout/hierarchy1"/>
    <dgm:cxn modelId="{8F6A7574-590B-CB48-839A-29F7C618351F}" type="presParOf" srcId="{7A5C4133-93D9-364B-A155-D2F3AD88B98F}" destId="{DA3DD6FD-E196-A840-AC17-E320BB3254E9}" srcOrd="5" destOrd="0" presId="urn:microsoft.com/office/officeart/2005/8/layout/hierarchy1"/>
    <dgm:cxn modelId="{0EB66881-5A46-E044-8444-4EB19E43215D}" type="presParOf" srcId="{DA3DD6FD-E196-A840-AC17-E320BB3254E9}" destId="{08BC71C1-FF59-F648-90A4-C66169CB1CED}" srcOrd="0" destOrd="0" presId="urn:microsoft.com/office/officeart/2005/8/layout/hierarchy1"/>
    <dgm:cxn modelId="{6217747B-4E73-794D-A5E5-DCFA0ECFC66D}" type="presParOf" srcId="{08BC71C1-FF59-F648-90A4-C66169CB1CED}" destId="{0EAA2CAA-54DA-D74D-B57C-C41165A4FB65}" srcOrd="0" destOrd="0" presId="urn:microsoft.com/office/officeart/2005/8/layout/hierarchy1"/>
    <dgm:cxn modelId="{2784DA93-928F-F540-9114-7C1D9A2754BE}" type="presParOf" srcId="{08BC71C1-FF59-F648-90A4-C66169CB1CED}" destId="{2379948E-2379-5046-A042-71E726045E74}" srcOrd="1" destOrd="0" presId="urn:microsoft.com/office/officeart/2005/8/layout/hierarchy1"/>
    <dgm:cxn modelId="{95789593-6C35-3D45-8052-71953A9CB90F}" type="presParOf" srcId="{DA3DD6FD-E196-A840-AC17-E320BB3254E9}" destId="{660BBEBB-7580-1849-8185-F8B3B4A57994}" srcOrd="1" destOrd="0" presId="urn:microsoft.com/office/officeart/2005/8/layout/hierarchy1"/>
    <dgm:cxn modelId="{9A90D7A8-6144-F04D-B44D-EE6BC63B978B}" type="presParOf" srcId="{1751B8F4-0E6D-144A-BA9B-C09C8DA92A04}" destId="{542EDFE7-13D7-914C-AACF-2E07EDE868E2}" srcOrd="6" destOrd="0" presId="urn:microsoft.com/office/officeart/2005/8/layout/hierarchy1"/>
    <dgm:cxn modelId="{89E06E07-CB15-4F4E-A4FC-93E8D98C9010}" type="presParOf" srcId="{1751B8F4-0E6D-144A-BA9B-C09C8DA92A04}" destId="{FEB6078D-E807-4741-BA65-0A630AA15D85}" srcOrd="7" destOrd="0" presId="urn:microsoft.com/office/officeart/2005/8/layout/hierarchy1"/>
    <dgm:cxn modelId="{0430D292-9328-9143-B294-78359BC2A99D}" type="presParOf" srcId="{FEB6078D-E807-4741-BA65-0A630AA15D85}" destId="{D34F2A9D-7CEC-6443-A3EA-9D490884C8AA}" srcOrd="0" destOrd="0" presId="urn:microsoft.com/office/officeart/2005/8/layout/hierarchy1"/>
    <dgm:cxn modelId="{10EED9D9-9177-824A-A251-BEA151FC8B5E}" type="presParOf" srcId="{D34F2A9D-7CEC-6443-A3EA-9D490884C8AA}" destId="{11342A52-28BB-7C4F-A0CC-186918E604F5}" srcOrd="0" destOrd="0" presId="urn:microsoft.com/office/officeart/2005/8/layout/hierarchy1"/>
    <dgm:cxn modelId="{E508892C-ED99-054B-B058-D5A149B235FB}" type="presParOf" srcId="{D34F2A9D-7CEC-6443-A3EA-9D490884C8AA}" destId="{9C8DEC47-BAAD-9D41-8BDF-0D81446E2506}" srcOrd="1" destOrd="0" presId="urn:microsoft.com/office/officeart/2005/8/layout/hierarchy1"/>
    <dgm:cxn modelId="{845518C8-A862-614F-A80B-B658C0CBF67F}" type="presParOf" srcId="{FEB6078D-E807-4741-BA65-0A630AA15D85}" destId="{A3B15EE1-F67E-BB4E-9F4A-22200BA225F6}" srcOrd="1" destOrd="0" presId="urn:microsoft.com/office/officeart/2005/8/layout/hierarchy1"/>
    <dgm:cxn modelId="{C7D0DE13-6DC7-9B42-8E17-5CD389CB4803}" type="presParOf" srcId="{1751B8F4-0E6D-144A-BA9B-C09C8DA92A04}" destId="{5467FDB3-5145-EE4E-AB71-D99C20F041FA}" srcOrd="8" destOrd="0" presId="urn:microsoft.com/office/officeart/2005/8/layout/hierarchy1"/>
    <dgm:cxn modelId="{A491800B-C9AF-6442-A7CD-848B816B95CC}" type="presParOf" srcId="{1751B8F4-0E6D-144A-BA9B-C09C8DA92A04}" destId="{C98562E9-840D-F44D-8C06-D887951775F0}" srcOrd="9" destOrd="0" presId="urn:microsoft.com/office/officeart/2005/8/layout/hierarchy1"/>
    <dgm:cxn modelId="{DB6F3DFF-7B19-B14B-93EF-A7B36AAC7266}" type="presParOf" srcId="{C98562E9-840D-F44D-8C06-D887951775F0}" destId="{827D8440-C1F0-F742-AAA1-AE364EA9B0BB}" srcOrd="0" destOrd="0" presId="urn:microsoft.com/office/officeart/2005/8/layout/hierarchy1"/>
    <dgm:cxn modelId="{1D440606-99C3-A545-A61E-E5AC61D6BC2A}" type="presParOf" srcId="{827D8440-C1F0-F742-AAA1-AE364EA9B0BB}" destId="{B84A0FD0-1610-2D42-AA78-A32F007E5E0E}" srcOrd="0" destOrd="0" presId="urn:microsoft.com/office/officeart/2005/8/layout/hierarchy1"/>
    <dgm:cxn modelId="{A5BAB3F4-4542-FE4A-B5EE-048DEB4EBAD3}" type="presParOf" srcId="{827D8440-C1F0-F742-AAA1-AE364EA9B0BB}" destId="{CE0B336D-B7BC-DA45-995C-55CBE77C32EC}" srcOrd="1" destOrd="0" presId="urn:microsoft.com/office/officeart/2005/8/layout/hierarchy1"/>
    <dgm:cxn modelId="{BAE642E5-6FA3-B347-B076-F3219D3CEFF6}" type="presParOf" srcId="{C98562E9-840D-F44D-8C06-D887951775F0}" destId="{BE62D4BD-0831-9545-A21D-86F40A61BD7D}" srcOrd="1" destOrd="0" presId="urn:microsoft.com/office/officeart/2005/8/layout/hierarchy1"/>
  </dgm:cxnLst>
  <dgm:bg>
    <a:effectLst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64969-164F-294A-894C-652F3C69C338}">
      <dsp:nvSpPr>
        <dsp:cNvPr id="0" name=""/>
        <dsp:cNvSpPr/>
      </dsp:nvSpPr>
      <dsp:spPr>
        <a:xfrm>
          <a:off x="4051510" y="1806215"/>
          <a:ext cx="3480903" cy="3313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784"/>
              </a:lnTo>
              <a:lnTo>
                <a:pt x="3480903" y="225784"/>
              </a:lnTo>
              <a:lnTo>
                <a:pt x="3480903" y="331318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EFA562-97B7-9446-BF10-809D87A295C3}">
      <dsp:nvSpPr>
        <dsp:cNvPr id="0" name=""/>
        <dsp:cNvSpPr/>
      </dsp:nvSpPr>
      <dsp:spPr>
        <a:xfrm>
          <a:off x="4051510" y="1806215"/>
          <a:ext cx="2088542" cy="3313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784"/>
              </a:lnTo>
              <a:lnTo>
                <a:pt x="2088542" y="225784"/>
              </a:lnTo>
              <a:lnTo>
                <a:pt x="2088542" y="331318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CE7BC6-92FF-1F4C-8FF9-F8C3360948D9}">
      <dsp:nvSpPr>
        <dsp:cNvPr id="0" name=""/>
        <dsp:cNvSpPr/>
      </dsp:nvSpPr>
      <dsp:spPr>
        <a:xfrm>
          <a:off x="4051510" y="1806215"/>
          <a:ext cx="696180" cy="3313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784"/>
              </a:lnTo>
              <a:lnTo>
                <a:pt x="696180" y="225784"/>
              </a:lnTo>
              <a:lnTo>
                <a:pt x="696180" y="331318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D2182-0A26-6C42-9F5F-E19729E335C9}">
      <dsp:nvSpPr>
        <dsp:cNvPr id="0" name=""/>
        <dsp:cNvSpPr/>
      </dsp:nvSpPr>
      <dsp:spPr>
        <a:xfrm>
          <a:off x="3355330" y="1806215"/>
          <a:ext cx="696180" cy="331318"/>
        </a:xfrm>
        <a:custGeom>
          <a:avLst/>
          <a:gdLst/>
          <a:ahLst/>
          <a:cxnLst/>
          <a:rect l="0" t="0" r="0" b="0"/>
          <a:pathLst>
            <a:path>
              <a:moveTo>
                <a:pt x="696180" y="0"/>
              </a:moveTo>
              <a:lnTo>
                <a:pt x="696180" y="225784"/>
              </a:lnTo>
              <a:lnTo>
                <a:pt x="0" y="225784"/>
              </a:lnTo>
              <a:lnTo>
                <a:pt x="0" y="331318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CD837-42B4-CC41-AFA0-AC620977AFA4}">
      <dsp:nvSpPr>
        <dsp:cNvPr id="0" name=""/>
        <dsp:cNvSpPr/>
      </dsp:nvSpPr>
      <dsp:spPr>
        <a:xfrm>
          <a:off x="1962968" y="1806215"/>
          <a:ext cx="2088542" cy="331318"/>
        </a:xfrm>
        <a:custGeom>
          <a:avLst/>
          <a:gdLst/>
          <a:ahLst/>
          <a:cxnLst/>
          <a:rect l="0" t="0" r="0" b="0"/>
          <a:pathLst>
            <a:path>
              <a:moveTo>
                <a:pt x="2088542" y="0"/>
              </a:moveTo>
              <a:lnTo>
                <a:pt x="2088542" y="225784"/>
              </a:lnTo>
              <a:lnTo>
                <a:pt x="0" y="225784"/>
              </a:lnTo>
              <a:lnTo>
                <a:pt x="0" y="331318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E88FC8-F0D2-A14A-945C-7662BFC9C463}">
      <dsp:nvSpPr>
        <dsp:cNvPr id="0" name=""/>
        <dsp:cNvSpPr/>
      </dsp:nvSpPr>
      <dsp:spPr>
        <a:xfrm>
          <a:off x="570607" y="1806215"/>
          <a:ext cx="3480903" cy="331318"/>
        </a:xfrm>
        <a:custGeom>
          <a:avLst/>
          <a:gdLst/>
          <a:ahLst/>
          <a:cxnLst/>
          <a:rect l="0" t="0" r="0" b="0"/>
          <a:pathLst>
            <a:path>
              <a:moveTo>
                <a:pt x="3480903" y="0"/>
              </a:moveTo>
              <a:lnTo>
                <a:pt x="3480903" y="225784"/>
              </a:lnTo>
              <a:lnTo>
                <a:pt x="0" y="225784"/>
              </a:lnTo>
              <a:lnTo>
                <a:pt x="0" y="331318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38D40D-080B-654F-B094-0B8975A8C5C0}">
      <dsp:nvSpPr>
        <dsp:cNvPr id="0" name=""/>
        <dsp:cNvSpPr/>
      </dsp:nvSpPr>
      <dsp:spPr>
        <a:xfrm>
          <a:off x="3481908" y="1082820"/>
          <a:ext cx="1139204" cy="723395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880C72-11C3-A94E-BBB2-BE8593326BCD}">
      <dsp:nvSpPr>
        <dsp:cNvPr id="0" name=""/>
        <dsp:cNvSpPr/>
      </dsp:nvSpPr>
      <dsp:spPr>
        <a:xfrm>
          <a:off x="3608486" y="1203070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Manager</a:t>
          </a:r>
          <a:endParaRPr lang="en-US" sz="2000" kern="1200" dirty="0"/>
        </a:p>
      </dsp:txBody>
      <dsp:txXfrm>
        <a:off x="3629674" y="1224258"/>
        <a:ext cx="1096828" cy="681019"/>
      </dsp:txXfrm>
    </dsp:sp>
    <dsp:sp modelId="{17CCF180-53EE-6342-BC4F-B0C1ECBC5B13}">
      <dsp:nvSpPr>
        <dsp:cNvPr id="0" name=""/>
        <dsp:cNvSpPr/>
      </dsp:nvSpPr>
      <dsp:spPr>
        <a:xfrm>
          <a:off x="1004" y="2137534"/>
          <a:ext cx="1139204" cy="723395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2B2F34-DF71-0842-9538-69EC9169F604}">
      <dsp:nvSpPr>
        <dsp:cNvPr id="0" name=""/>
        <dsp:cNvSpPr/>
      </dsp:nvSpPr>
      <dsp:spPr>
        <a:xfrm>
          <a:off x="127582" y="2257784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Engineer</a:t>
          </a:r>
          <a:endParaRPr lang="en-US" sz="2000" kern="1200" dirty="0"/>
        </a:p>
      </dsp:txBody>
      <dsp:txXfrm>
        <a:off x="148770" y="2278972"/>
        <a:ext cx="1096828" cy="681019"/>
      </dsp:txXfrm>
    </dsp:sp>
    <dsp:sp modelId="{61B53F26-4F7F-8D44-8F26-B87C27784771}">
      <dsp:nvSpPr>
        <dsp:cNvPr id="0" name=""/>
        <dsp:cNvSpPr/>
      </dsp:nvSpPr>
      <dsp:spPr>
        <a:xfrm>
          <a:off x="1393366" y="2137534"/>
          <a:ext cx="1139204" cy="723395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5E4682-48E7-A741-BB81-254E3DB86024}">
      <dsp:nvSpPr>
        <dsp:cNvPr id="0" name=""/>
        <dsp:cNvSpPr/>
      </dsp:nvSpPr>
      <dsp:spPr>
        <a:xfrm>
          <a:off x="1519944" y="2257784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Engineer</a:t>
          </a:r>
          <a:endParaRPr lang="en-US" sz="2000" kern="1200" dirty="0"/>
        </a:p>
      </dsp:txBody>
      <dsp:txXfrm>
        <a:off x="1541132" y="2278972"/>
        <a:ext cx="1096828" cy="681019"/>
      </dsp:txXfrm>
    </dsp:sp>
    <dsp:sp modelId="{2A95F602-6E9A-6344-8D90-0D93572AE89C}">
      <dsp:nvSpPr>
        <dsp:cNvPr id="0" name=""/>
        <dsp:cNvSpPr/>
      </dsp:nvSpPr>
      <dsp:spPr>
        <a:xfrm>
          <a:off x="2785727" y="2137534"/>
          <a:ext cx="1139204" cy="723395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E5A4FD-39E1-1A4C-A016-D352F73C6B87}">
      <dsp:nvSpPr>
        <dsp:cNvPr id="0" name=""/>
        <dsp:cNvSpPr/>
      </dsp:nvSpPr>
      <dsp:spPr>
        <a:xfrm>
          <a:off x="2912305" y="2257784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Engineer</a:t>
          </a:r>
          <a:endParaRPr lang="en-US" sz="2000" kern="1200" dirty="0"/>
        </a:p>
      </dsp:txBody>
      <dsp:txXfrm>
        <a:off x="2933493" y="2278972"/>
        <a:ext cx="1096828" cy="681019"/>
      </dsp:txXfrm>
    </dsp:sp>
    <dsp:sp modelId="{59FDD750-B8C9-FF42-8BE5-CA849E2363E6}">
      <dsp:nvSpPr>
        <dsp:cNvPr id="0" name=""/>
        <dsp:cNvSpPr/>
      </dsp:nvSpPr>
      <dsp:spPr>
        <a:xfrm>
          <a:off x="4178089" y="2137534"/>
          <a:ext cx="1139204" cy="723395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355AD2-1C14-0F4C-92D6-434640959043}">
      <dsp:nvSpPr>
        <dsp:cNvPr id="0" name=""/>
        <dsp:cNvSpPr/>
      </dsp:nvSpPr>
      <dsp:spPr>
        <a:xfrm>
          <a:off x="4304667" y="2257784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Engineer</a:t>
          </a:r>
          <a:endParaRPr lang="en-US" sz="2000" kern="1200" dirty="0"/>
        </a:p>
      </dsp:txBody>
      <dsp:txXfrm>
        <a:off x="4325855" y="2278972"/>
        <a:ext cx="1096828" cy="681019"/>
      </dsp:txXfrm>
    </dsp:sp>
    <dsp:sp modelId="{62A5F81E-992E-9E41-8BEE-CF3D8DA2A62D}">
      <dsp:nvSpPr>
        <dsp:cNvPr id="0" name=""/>
        <dsp:cNvSpPr/>
      </dsp:nvSpPr>
      <dsp:spPr>
        <a:xfrm>
          <a:off x="5570450" y="2137534"/>
          <a:ext cx="1139204" cy="723395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CDE51B-124F-E548-9E31-44B5DC99CC50}">
      <dsp:nvSpPr>
        <dsp:cNvPr id="0" name=""/>
        <dsp:cNvSpPr/>
      </dsp:nvSpPr>
      <dsp:spPr>
        <a:xfrm>
          <a:off x="5697029" y="2257784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Engineer</a:t>
          </a:r>
          <a:endParaRPr lang="en-US" sz="2000" kern="1200" dirty="0"/>
        </a:p>
      </dsp:txBody>
      <dsp:txXfrm>
        <a:off x="5718217" y="2278972"/>
        <a:ext cx="1096828" cy="681019"/>
      </dsp:txXfrm>
    </dsp:sp>
    <dsp:sp modelId="{BFC22925-765C-F841-9C02-8F670DD7A07D}">
      <dsp:nvSpPr>
        <dsp:cNvPr id="0" name=""/>
        <dsp:cNvSpPr/>
      </dsp:nvSpPr>
      <dsp:spPr>
        <a:xfrm>
          <a:off x="6962812" y="2137534"/>
          <a:ext cx="1139204" cy="723395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9805C3-2279-B744-A4EC-31CBE45D7149}">
      <dsp:nvSpPr>
        <dsp:cNvPr id="0" name=""/>
        <dsp:cNvSpPr/>
      </dsp:nvSpPr>
      <dsp:spPr>
        <a:xfrm>
          <a:off x="7089390" y="2257784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Test/Ops</a:t>
          </a:r>
          <a:endParaRPr lang="en-US" sz="2000" kern="1200" dirty="0"/>
        </a:p>
      </dsp:txBody>
      <dsp:txXfrm>
        <a:off x="7110578" y="2278972"/>
        <a:ext cx="1096828" cy="6810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67FDB3-5145-EE4E-AB71-D99C20F041FA}">
      <dsp:nvSpPr>
        <dsp:cNvPr id="0" name=""/>
        <dsp:cNvSpPr/>
      </dsp:nvSpPr>
      <dsp:spPr>
        <a:xfrm>
          <a:off x="4038652" y="1454838"/>
          <a:ext cx="3350508" cy="5383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1343"/>
              </a:lnTo>
              <a:lnTo>
                <a:pt x="3350508" y="411343"/>
              </a:lnTo>
              <a:lnTo>
                <a:pt x="3350508" y="53832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2EDFE7-13D7-914C-AACF-2E07EDE868E2}">
      <dsp:nvSpPr>
        <dsp:cNvPr id="0" name=""/>
        <dsp:cNvSpPr/>
      </dsp:nvSpPr>
      <dsp:spPr>
        <a:xfrm>
          <a:off x="4038652" y="1454838"/>
          <a:ext cx="1675254" cy="5383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1343"/>
              </a:lnTo>
              <a:lnTo>
                <a:pt x="1675254" y="411343"/>
              </a:lnTo>
              <a:lnTo>
                <a:pt x="1675254" y="53832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FF3D5-5116-5349-A888-92F6C1194437}">
      <dsp:nvSpPr>
        <dsp:cNvPr id="0" name=""/>
        <dsp:cNvSpPr/>
      </dsp:nvSpPr>
      <dsp:spPr>
        <a:xfrm>
          <a:off x="4038652" y="2588961"/>
          <a:ext cx="1675254" cy="614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7535"/>
              </a:lnTo>
              <a:lnTo>
                <a:pt x="1675254" y="487535"/>
              </a:lnTo>
              <a:lnTo>
                <a:pt x="1675254" y="614512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B6771A-A521-1F4F-AD1C-1A3A4DF2C04C}">
      <dsp:nvSpPr>
        <dsp:cNvPr id="0" name=""/>
        <dsp:cNvSpPr/>
      </dsp:nvSpPr>
      <dsp:spPr>
        <a:xfrm>
          <a:off x="3992932" y="2588961"/>
          <a:ext cx="91440" cy="6145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14512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9F2CA1-575A-8B40-A59D-696D7FDB6F2D}">
      <dsp:nvSpPr>
        <dsp:cNvPr id="0" name=""/>
        <dsp:cNvSpPr/>
      </dsp:nvSpPr>
      <dsp:spPr>
        <a:xfrm>
          <a:off x="2363398" y="2588961"/>
          <a:ext cx="1675254" cy="614512"/>
        </a:xfrm>
        <a:custGeom>
          <a:avLst/>
          <a:gdLst/>
          <a:ahLst/>
          <a:cxnLst/>
          <a:rect l="0" t="0" r="0" b="0"/>
          <a:pathLst>
            <a:path>
              <a:moveTo>
                <a:pt x="1675254" y="0"/>
              </a:moveTo>
              <a:lnTo>
                <a:pt x="1675254" y="487535"/>
              </a:lnTo>
              <a:lnTo>
                <a:pt x="0" y="487535"/>
              </a:lnTo>
              <a:lnTo>
                <a:pt x="0" y="614512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DC91CC-78AA-1746-9522-69275EEBB3CA}">
      <dsp:nvSpPr>
        <dsp:cNvPr id="0" name=""/>
        <dsp:cNvSpPr/>
      </dsp:nvSpPr>
      <dsp:spPr>
        <a:xfrm>
          <a:off x="3992932" y="1454838"/>
          <a:ext cx="91440" cy="5383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832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15FB47-9020-E847-9AB4-309D3D03C5FE}">
      <dsp:nvSpPr>
        <dsp:cNvPr id="0" name=""/>
        <dsp:cNvSpPr/>
      </dsp:nvSpPr>
      <dsp:spPr>
        <a:xfrm>
          <a:off x="2363398" y="1454838"/>
          <a:ext cx="1675254" cy="538320"/>
        </a:xfrm>
        <a:custGeom>
          <a:avLst/>
          <a:gdLst/>
          <a:ahLst/>
          <a:cxnLst/>
          <a:rect l="0" t="0" r="0" b="0"/>
          <a:pathLst>
            <a:path>
              <a:moveTo>
                <a:pt x="1675254" y="0"/>
              </a:moveTo>
              <a:lnTo>
                <a:pt x="1675254" y="411343"/>
              </a:lnTo>
              <a:lnTo>
                <a:pt x="0" y="411343"/>
              </a:lnTo>
              <a:lnTo>
                <a:pt x="0" y="53832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E88FC8-F0D2-A14A-945C-7662BFC9C463}">
      <dsp:nvSpPr>
        <dsp:cNvPr id="0" name=""/>
        <dsp:cNvSpPr/>
      </dsp:nvSpPr>
      <dsp:spPr>
        <a:xfrm>
          <a:off x="688144" y="1454838"/>
          <a:ext cx="3350508" cy="538320"/>
        </a:xfrm>
        <a:custGeom>
          <a:avLst/>
          <a:gdLst/>
          <a:ahLst/>
          <a:cxnLst/>
          <a:rect l="0" t="0" r="0" b="0"/>
          <a:pathLst>
            <a:path>
              <a:moveTo>
                <a:pt x="3350508" y="0"/>
              </a:moveTo>
              <a:lnTo>
                <a:pt x="3350508" y="411343"/>
              </a:lnTo>
              <a:lnTo>
                <a:pt x="0" y="411343"/>
              </a:lnTo>
              <a:lnTo>
                <a:pt x="0" y="53832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38D40D-080B-654F-B094-0B8975A8C5C0}">
      <dsp:nvSpPr>
        <dsp:cNvPr id="0" name=""/>
        <dsp:cNvSpPr/>
      </dsp:nvSpPr>
      <dsp:spPr>
        <a:xfrm>
          <a:off x="2660492" y="859034"/>
          <a:ext cx="2756319" cy="595803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880C72-11C3-A94E-BBB2-BE8593326BCD}">
      <dsp:nvSpPr>
        <dsp:cNvPr id="0" name=""/>
        <dsp:cNvSpPr/>
      </dsp:nvSpPr>
      <dsp:spPr>
        <a:xfrm>
          <a:off x="2812788" y="1003715"/>
          <a:ext cx="2756319" cy="59580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Edge Services</a:t>
          </a:r>
          <a:endParaRPr lang="en-US" sz="1500" kern="1200" dirty="0"/>
        </a:p>
      </dsp:txBody>
      <dsp:txXfrm>
        <a:off x="2830238" y="1021165"/>
        <a:ext cx="2721419" cy="560903"/>
      </dsp:txXfrm>
    </dsp:sp>
    <dsp:sp modelId="{17CCF180-53EE-6342-BC4F-B0C1ECBC5B13}">
      <dsp:nvSpPr>
        <dsp:cNvPr id="0" name=""/>
        <dsp:cNvSpPr/>
      </dsp:nvSpPr>
      <dsp:spPr>
        <a:xfrm>
          <a:off x="2812" y="1993158"/>
          <a:ext cx="1370662" cy="595803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2B2F34-DF71-0842-9538-69EC9169F604}">
      <dsp:nvSpPr>
        <dsp:cNvPr id="0" name=""/>
        <dsp:cNvSpPr/>
      </dsp:nvSpPr>
      <dsp:spPr>
        <a:xfrm>
          <a:off x="155108" y="2137839"/>
          <a:ext cx="1370662" cy="59580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28575" cap="flat" cmpd="sng" algn="ctr">
          <a:solidFill>
            <a:schemeClr val="accent2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Zuul</a:t>
          </a:r>
          <a:endParaRPr lang="en-US" sz="1500" kern="1200" dirty="0"/>
        </a:p>
      </dsp:txBody>
      <dsp:txXfrm>
        <a:off x="172558" y="2155289"/>
        <a:ext cx="1335762" cy="560903"/>
      </dsp:txXfrm>
    </dsp:sp>
    <dsp:sp modelId="{EB67BBE7-4293-954C-A966-B5D25E435BA5}">
      <dsp:nvSpPr>
        <dsp:cNvPr id="0" name=""/>
        <dsp:cNvSpPr/>
      </dsp:nvSpPr>
      <dsp:spPr>
        <a:xfrm>
          <a:off x="1678066" y="1993158"/>
          <a:ext cx="1370662" cy="595803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CD2234-688C-C744-A06A-D3C96C19AB80}">
      <dsp:nvSpPr>
        <dsp:cNvPr id="0" name=""/>
        <dsp:cNvSpPr/>
      </dsp:nvSpPr>
      <dsp:spPr>
        <a:xfrm>
          <a:off x="1830362" y="2137839"/>
          <a:ext cx="1370662" cy="59580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28575" cap="flat" cmpd="sng" algn="ctr">
          <a:solidFill>
            <a:schemeClr val="accent2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API Server</a:t>
          </a:r>
          <a:endParaRPr lang="en-US" sz="1500" kern="1200" dirty="0"/>
        </a:p>
      </dsp:txBody>
      <dsp:txXfrm>
        <a:off x="1847812" y="2155289"/>
        <a:ext cx="1335762" cy="560903"/>
      </dsp:txXfrm>
    </dsp:sp>
    <dsp:sp modelId="{23BF99C3-0136-AF4E-A352-0A8E5E0E8968}">
      <dsp:nvSpPr>
        <dsp:cNvPr id="0" name=""/>
        <dsp:cNvSpPr/>
      </dsp:nvSpPr>
      <dsp:spPr>
        <a:xfrm>
          <a:off x="3353320" y="1993158"/>
          <a:ext cx="1370662" cy="595803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A37F12-FFDB-D54D-9EC7-0B2B723762F8}">
      <dsp:nvSpPr>
        <dsp:cNvPr id="0" name=""/>
        <dsp:cNvSpPr/>
      </dsp:nvSpPr>
      <dsp:spPr>
        <a:xfrm>
          <a:off x="3505616" y="2137839"/>
          <a:ext cx="1370662" cy="595803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bg2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Playback Services</a:t>
          </a:r>
          <a:endParaRPr lang="en-US" sz="1500" kern="1200" dirty="0"/>
        </a:p>
      </dsp:txBody>
      <dsp:txXfrm>
        <a:off x="3523066" y="2155289"/>
        <a:ext cx="1335762" cy="560903"/>
      </dsp:txXfrm>
    </dsp:sp>
    <dsp:sp modelId="{89D7FE29-588D-2549-AC07-A970E61A8607}">
      <dsp:nvSpPr>
        <dsp:cNvPr id="0" name=""/>
        <dsp:cNvSpPr/>
      </dsp:nvSpPr>
      <dsp:spPr>
        <a:xfrm>
          <a:off x="1678066" y="3203474"/>
          <a:ext cx="1370662" cy="595803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0B7CC5-BC0A-4F49-904E-F857120971BC}">
      <dsp:nvSpPr>
        <dsp:cNvPr id="0" name=""/>
        <dsp:cNvSpPr/>
      </dsp:nvSpPr>
      <dsp:spPr>
        <a:xfrm>
          <a:off x="1830362" y="3348155"/>
          <a:ext cx="1370662" cy="595803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bg2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Features</a:t>
          </a:r>
          <a:endParaRPr lang="en-US" sz="1500" kern="1200" dirty="0"/>
        </a:p>
      </dsp:txBody>
      <dsp:txXfrm>
        <a:off x="1847812" y="3365605"/>
        <a:ext cx="1335762" cy="560903"/>
      </dsp:txXfrm>
    </dsp:sp>
    <dsp:sp modelId="{72D632AE-AC79-E842-8D47-E8954D727AC4}">
      <dsp:nvSpPr>
        <dsp:cNvPr id="0" name=""/>
        <dsp:cNvSpPr/>
      </dsp:nvSpPr>
      <dsp:spPr>
        <a:xfrm>
          <a:off x="3353320" y="3203474"/>
          <a:ext cx="1370662" cy="595803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7D1DBD-4B45-9E4E-88CC-7F41CC4C81E4}">
      <dsp:nvSpPr>
        <dsp:cNvPr id="0" name=""/>
        <dsp:cNvSpPr/>
      </dsp:nvSpPr>
      <dsp:spPr>
        <a:xfrm>
          <a:off x="3505616" y="3348155"/>
          <a:ext cx="1370662" cy="595803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bg2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Security</a:t>
          </a:r>
          <a:endParaRPr lang="en-US" sz="1500" kern="1200" dirty="0"/>
        </a:p>
      </dsp:txBody>
      <dsp:txXfrm>
        <a:off x="3523066" y="3365605"/>
        <a:ext cx="1335762" cy="560903"/>
      </dsp:txXfrm>
    </dsp:sp>
    <dsp:sp modelId="{0EAA2CAA-54DA-D74D-B57C-C41165A4FB65}">
      <dsp:nvSpPr>
        <dsp:cNvPr id="0" name=""/>
        <dsp:cNvSpPr/>
      </dsp:nvSpPr>
      <dsp:spPr>
        <a:xfrm>
          <a:off x="5028574" y="3203474"/>
          <a:ext cx="1370662" cy="595803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79948E-2379-5046-A042-71E726045E74}">
      <dsp:nvSpPr>
        <dsp:cNvPr id="0" name=""/>
        <dsp:cNvSpPr/>
      </dsp:nvSpPr>
      <dsp:spPr>
        <a:xfrm>
          <a:off x="5180870" y="3348155"/>
          <a:ext cx="1370662" cy="595803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bg2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Data Systems</a:t>
          </a:r>
          <a:endParaRPr lang="en-US" sz="1500" kern="1200" dirty="0"/>
        </a:p>
      </dsp:txBody>
      <dsp:txXfrm>
        <a:off x="5198320" y="3365605"/>
        <a:ext cx="1335762" cy="560903"/>
      </dsp:txXfrm>
    </dsp:sp>
    <dsp:sp modelId="{11342A52-28BB-7C4F-A0CC-186918E604F5}">
      <dsp:nvSpPr>
        <dsp:cNvPr id="0" name=""/>
        <dsp:cNvSpPr/>
      </dsp:nvSpPr>
      <dsp:spPr>
        <a:xfrm>
          <a:off x="5028574" y="1993158"/>
          <a:ext cx="1370662" cy="612088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8DEC47-BAAD-9D41-8BDF-0D81446E2506}">
      <dsp:nvSpPr>
        <dsp:cNvPr id="0" name=""/>
        <dsp:cNvSpPr/>
      </dsp:nvSpPr>
      <dsp:spPr>
        <a:xfrm>
          <a:off x="5180870" y="2137839"/>
          <a:ext cx="1370662" cy="612088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28575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bg1"/>
              </a:solidFill>
            </a:rPr>
            <a:t>Platform</a:t>
          </a:r>
          <a:endParaRPr lang="en-US" sz="1500" kern="1200" dirty="0">
            <a:solidFill>
              <a:schemeClr val="bg1"/>
            </a:solidFill>
          </a:endParaRPr>
        </a:p>
      </dsp:txBody>
      <dsp:txXfrm>
        <a:off x="5198797" y="2155766"/>
        <a:ext cx="1334808" cy="576234"/>
      </dsp:txXfrm>
    </dsp:sp>
    <dsp:sp modelId="{B84A0FD0-1610-2D42-AA78-A32F007E5E0E}">
      <dsp:nvSpPr>
        <dsp:cNvPr id="0" name=""/>
        <dsp:cNvSpPr/>
      </dsp:nvSpPr>
      <dsp:spPr>
        <a:xfrm>
          <a:off x="6703828" y="1993158"/>
          <a:ext cx="1370662" cy="612088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0B336D-B7BC-DA45-995C-55CBE77C32EC}">
      <dsp:nvSpPr>
        <dsp:cNvPr id="0" name=""/>
        <dsp:cNvSpPr/>
      </dsp:nvSpPr>
      <dsp:spPr>
        <a:xfrm>
          <a:off x="6856124" y="2137839"/>
          <a:ext cx="1370662" cy="612088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28575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bg1"/>
              </a:solidFill>
            </a:rPr>
            <a:t>Insight/Tools</a:t>
          </a:r>
        </a:p>
      </dsp:txBody>
      <dsp:txXfrm>
        <a:off x="6874051" y="2155766"/>
        <a:ext cx="1334808" cy="5762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510978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5946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753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59523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790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318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Melvin Conway</a:t>
            </a:r>
          </a:p>
        </p:txBody>
      </p:sp>
    </p:spTree>
    <p:extLst>
      <p:ext uri="{BB962C8B-B14F-4D97-AF65-F5344CB8AC3E}">
        <p14:creationId xmlns:p14="http://schemas.microsoft.com/office/powerpoint/2010/main" val="1937330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4658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46580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46580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73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966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59523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59462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5340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064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749272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978469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89079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90026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29401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876319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833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595237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1383283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9436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5327127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4005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1042152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4420691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4559256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544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7582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973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6316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6195475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0627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4688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2485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7507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844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6020131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7992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758485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112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3147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A thread is unable to gain regular access to shared resources and is unable to make progress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2400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7163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486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3050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6942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28200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1739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914937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5344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2651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73210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93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578485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70929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1954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7322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8148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11847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24911917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8012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00786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41261288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51397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95575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62916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27693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25602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58479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56645188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5186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7752340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613862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65550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Leading to</a:t>
            </a:r>
            <a:endParaRPr lang="en-US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   Slower innovation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   Longer service outages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   Inefficiency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22245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81575630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410893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269611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604572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414746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2938978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8670643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68555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3446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65550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121101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86837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 txBox="1">
            <a:spLocks noGrp="1"/>
          </p:cNvSpPr>
          <p:nvPr>
            <p:ph type="ctrTitle"/>
          </p:nvPr>
        </p:nvSpPr>
        <p:spPr>
          <a:xfrm>
            <a:off x="685800" y="1583343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700" name="Shape 700"/>
          <p:cNvSpPr txBox="1">
            <a:spLocks noGrp="1"/>
          </p:cNvSpPr>
          <p:nvPr>
            <p:ph type="subTitle" idx="1"/>
          </p:nvPr>
        </p:nvSpPr>
        <p:spPr>
          <a:xfrm>
            <a:off x="685800" y="2840054"/>
            <a:ext cx="7772400" cy="78473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1" name="Shape 701"/>
          <p:cNvSpPr txBox="1">
            <a:spLocks noGrp="1"/>
          </p:cNvSpPr>
          <p:nvPr>
            <p:ph type="sldNum" idx="12"/>
          </p:nvPr>
        </p:nvSpPr>
        <p:spPr>
          <a:xfrm>
            <a:off x="8556793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hape 70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4" name="Shape 70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5" name="Shape 705"/>
          <p:cNvSpPr txBox="1">
            <a:spLocks noGrp="1"/>
          </p:cNvSpPr>
          <p:nvPr>
            <p:ph type="sldNum" idx="12"/>
          </p:nvPr>
        </p:nvSpPr>
        <p:spPr>
          <a:xfrm>
            <a:off x="8556793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8" name="Shape 708"/>
          <p:cNvSpPr txBox="1">
            <a:spLocks noGrp="1"/>
          </p:cNvSpPr>
          <p:nvPr>
            <p:ph type="body" idx="1"/>
          </p:nvPr>
        </p:nvSpPr>
        <p:spPr>
          <a:xfrm>
            <a:off x="457202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9" name="Shape 709"/>
          <p:cNvSpPr txBox="1">
            <a:spLocks noGrp="1"/>
          </p:cNvSpPr>
          <p:nvPr>
            <p:ph type="body" idx="2"/>
          </p:nvPr>
        </p:nvSpPr>
        <p:spPr>
          <a:xfrm>
            <a:off x="4692275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0" name="Shape 710"/>
          <p:cNvSpPr txBox="1">
            <a:spLocks noGrp="1"/>
          </p:cNvSpPr>
          <p:nvPr>
            <p:ph type="sldNum" idx="12"/>
          </p:nvPr>
        </p:nvSpPr>
        <p:spPr>
          <a:xfrm>
            <a:off x="8556793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3" name="Shape 713"/>
          <p:cNvSpPr txBox="1">
            <a:spLocks noGrp="1"/>
          </p:cNvSpPr>
          <p:nvPr>
            <p:ph type="sldNum" idx="12"/>
          </p:nvPr>
        </p:nvSpPr>
        <p:spPr>
          <a:xfrm>
            <a:off x="8556793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 txBox="1">
            <a:spLocks noGrp="1"/>
          </p:cNvSpPr>
          <p:nvPr>
            <p:ph type="body" idx="1"/>
          </p:nvPr>
        </p:nvSpPr>
        <p:spPr>
          <a:xfrm>
            <a:off x="457200" y="4406310"/>
            <a:ext cx="8229600" cy="51952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716" name="Shape 716"/>
          <p:cNvSpPr txBox="1">
            <a:spLocks noGrp="1"/>
          </p:cNvSpPr>
          <p:nvPr>
            <p:ph type="sldNum" idx="12"/>
          </p:nvPr>
        </p:nvSpPr>
        <p:spPr>
          <a:xfrm>
            <a:off x="8556793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 txBox="1">
            <a:spLocks noGrp="1"/>
          </p:cNvSpPr>
          <p:nvPr>
            <p:ph type="sldNum" idx="12"/>
          </p:nvPr>
        </p:nvSpPr>
        <p:spPr>
          <a:xfrm>
            <a:off x="8556793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6" name="Shape 69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7" name="Shape 697"/>
          <p:cNvSpPr txBox="1">
            <a:spLocks noGrp="1"/>
          </p:cNvSpPr>
          <p:nvPr>
            <p:ph type="sldNum" idx="12"/>
          </p:nvPr>
        </p:nvSpPr>
        <p:spPr>
          <a:xfrm>
            <a:off x="8556793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4" Type="http://schemas.openxmlformats.org/officeDocument/2006/relationships/image" Target="../media/image56.tiff"/><Relationship Id="rId5" Type="http://schemas.openxmlformats.org/officeDocument/2006/relationships/image" Target="../media/image57.tiff"/><Relationship Id="rId6" Type="http://schemas.openxmlformats.org/officeDocument/2006/relationships/image" Target="../media/image22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2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7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8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9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9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39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1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2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1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39.tiff"/><Relationship Id="rId5" Type="http://schemas.openxmlformats.org/officeDocument/2006/relationships/image" Target="../media/image47.tiff"/><Relationship Id="rId6" Type="http://schemas.openxmlformats.org/officeDocument/2006/relationships/image" Target="../media/image48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2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8.xml"/><Relationship Id="rId5" Type="http://schemas.openxmlformats.org/officeDocument/2006/relationships/image" Target="../media/image5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9.xml"/><Relationship Id="rId5" Type="http://schemas.openxmlformats.org/officeDocument/2006/relationships/image" Target="../media/image5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4" Type="http://schemas.openxmlformats.org/officeDocument/2006/relationships/image" Target="../media/image32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9.tif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tif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86.xml"/><Relationship Id="rId5" Type="http://schemas.openxmlformats.org/officeDocument/2006/relationships/image" Target="../media/image5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87.xml"/><Relationship Id="rId5" Type="http://schemas.openxmlformats.org/officeDocument/2006/relationships/image" Target="../media/image5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81"/>
          <p:cNvSpPr txBox="1">
            <a:spLocks/>
          </p:cNvSpPr>
          <p:nvPr/>
        </p:nvSpPr>
        <p:spPr>
          <a:xfrm>
            <a:off x="1774178" y="4324058"/>
            <a:ext cx="5602499" cy="433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1800" dirty="0" smtClean="0">
                <a:solidFill>
                  <a:srgbClr val="000000"/>
                </a:solidFill>
              </a:rPr>
              <a:t>Josh Evans – </a:t>
            </a:r>
            <a:r>
              <a:rPr lang="en-US" sz="1800" dirty="0" smtClean="0">
                <a:solidFill>
                  <a:srgbClr val="000000"/>
                </a:solidFill>
              </a:rPr>
              <a:t>(Former Netflix) Engineering Leader at Large</a:t>
            </a:r>
          </a:p>
          <a:p>
            <a:pPr algn="ctr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June 26, 2017</a:t>
            </a:r>
            <a:endParaRPr lang="en" sz="1600" dirty="0">
              <a:solidFill>
                <a:srgbClr val="000000"/>
              </a:solidFill>
            </a:endParaRPr>
          </a:p>
        </p:txBody>
      </p:sp>
      <p:sp>
        <p:nvSpPr>
          <p:cNvPr id="4" name="Shape 82"/>
          <p:cNvSpPr txBox="1">
            <a:spLocks/>
          </p:cNvSpPr>
          <p:nvPr/>
        </p:nvSpPr>
        <p:spPr>
          <a:xfrm>
            <a:off x="1882536" y="2231455"/>
            <a:ext cx="5711435" cy="744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b="1" dirty="0" smtClean="0">
                <a:solidFill>
                  <a:schemeClr val="bg1"/>
                </a:solidFill>
              </a:rPr>
              <a:t>Refactoring Organizations</a:t>
            </a:r>
            <a:endParaRPr lang="en-US" b="1" dirty="0" smtClean="0">
              <a:solidFill>
                <a:srgbClr val="000000"/>
              </a:solidFill>
            </a:endParaRPr>
          </a:p>
          <a:p>
            <a:pPr marL="0" indent="0" algn="ctr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1" dirty="0" smtClean="0">
                <a:solidFill>
                  <a:srgbClr val="000000"/>
                </a:solidFill>
              </a:rPr>
              <a:t>A </a:t>
            </a:r>
            <a:r>
              <a:rPr lang="en-US" sz="2400" b="1" dirty="0" smtClean="0">
                <a:solidFill>
                  <a:srgbClr val="FF0000"/>
                </a:solidFill>
              </a:rPr>
              <a:t>Netflix</a:t>
            </a:r>
            <a:r>
              <a:rPr lang="en-US" sz="2400" b="1" dirty="0" smtClean="0">
                <a:solidFill>
                  <a:srgbClr val="000000"/>
                </a:solidFill>
              </a:rPr>
              <a:t> Study</a:t>
            </a:r>
            <a:endParaRPr lang="en" sz="2400" b="1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57" y="4423152"/>
            <a:ext cx="1116569" cy="56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1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440"/>
          <p:cNvSpPr/>
          <p:nvPr/>
        </p:nvSpPr>
        <p:spPr>
          <a:xfrm>
            <a:off x="5877226" y="924621"/>
            <a:ext cx="3006946" cy="3563228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Netflix Data Center</a:t>
            </a:r>
            <a:endParaRPr lang="en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Shape 440"/>
          <p:cNvSpPr/>
          <p:nvPr/>
        </p:nvSpPr>
        <p:spPr>
          <a:xfrm>
            <a:off x="7616851" y="2395489"/>
            <a:ext cx="874365" cy="402707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21" name="Shape 440"/>
          <p:cNvSpPr/>
          <p:nvPr/>
        </p:nvSpPr>
        <p:spPr>
          <a:xfrm>
            <a:off x="7497256" y="2295811"/>
            <a:ext cx="874365" cy="402707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20" name="Shape 440"/>
          <p:cNvSpPr/>
          <p:nvPr/>
        </p:nvSpPr>
        <p:spPr>
          <a:xfrm>
            <a:off x="7386807" y="2182498"/>
            <a:ext cx="874365" cy="402707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API</a:t>
            </a:r>
            <a:endParaRPr lang="en" dirty="0">
              <a:latin typeface="+mn-lt"/>
            </a:endParaRPr>
          </a:p>
        </p:txBody>
      </p:sp>
      <p:sp>
        <p:nvSpPr>
          <p:cNvPr id="10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Netflix API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24" name="Shape 440"/>
          <p:cNvSpPr/>
          <p:nvPr/>
        </p:nvSpPr>
        <p:spPr>
          <a:xfrm rot="16200000">
            <a:off x="5785785" y="2176730"/>
            <a:ext cx="1237087" cy="4236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Load Balancer</a:t>
            </a:r>
            <a:endParaRPr lang="en" dirty="0">
              <a:latin typeface="+mn-lt"/>
            </a:endParaRPr>
          </a:p>
        </p:txBody>
      </p:sp>
      <p:cxnSp>
        <p:nvCxnSpPr>
          <p:cNvPr id="27" name="Shape 135"/>
          <p:cNvCxnSpPr>
            <a:stCxn id="24" idx="2"/>
            <a:endCxn id="20" idx="1"/>
          </p:cNvCxnSpPr>
          <p:nvPr/>
        </p:nvCxnSpPr>
        <p:spPr>
          <a:xfrm flipV="1">
            <a:off x="6616129" y="2383852"/>
            <a:ext cx="770678" cy="4678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2" name="Shape 135"/>
          <p:cNvCxnSpPr>
            <a:stCxn id="25" idx="3"/>
            <a:endCxn id="24" idx="0"/>
          </p:cNvCxnSpPr>
          <p:nvPr/>
        </p:nvCxnSpPr>
        <p:spPr>
          <a:xfrm>
            <a:off x="1913509" y="2377476"/>
            <a:ext cx="4279020" cy="11054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8" name="TextBox 57"/>
          <p:cNvSpPr txBox="1"/>
          <p:nvPr/>
        </p:nvSpPr>
        <p:spPr>
          <a:xfrm>
            <a:off x="2390525" y="2530020"/>
            <a:ext cx="3418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REST API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JSON schema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HTTP response codes</a:t>
            </a:r>
          </a:p>
          <a:p>
            <a:r>
              <a:rPr lang="en-US" sz="1600" dirty="0" err="1" smtClean="0">
                <a:solidFill>
                  <a:schemeClr val="tx1"/>
                </a:solidFill>
                <a:latin typeface="+mn-lt"/>
              </a:rPr>
              <a:t>Oauth</a:t>
            </a:r>
            <a:endParaRPr lang="en-US" sz="16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7" name="Shape 477"/>
          <p:cNvSpPr/>
          <p:nvPr/>
        </p:nvSpPr>
        <p:spPr>
          <a:xfrm>
            <a:off x="7585843" y="3317317"/>
            <a:ext cx="936382" cy="851588"/>
          </a:xfrm>
          <a:prstGeom prst="flowChartMagneticDisk">
            <a:avLst/>
          </a:prstGeom>
          <a:solidFill>
            <a:schemeClr val="tx1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Content Metadata</a:t>
            </a:r>
            <a:endParaRPr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79" name="Shape 135"/>
          <p:cNvCxnSpPr>
            <a:stCxn id="22" idx="2"/>
            <a:endCxn id="77" idx="1"/>
          </p:cNvCxnSpPr>
          <p:nvPr/>
        </p:nvCxnSpPr>
        <p:spPr>
          <a:xfrm>
            <a:off x="8054034" y="2798196"/>
            <a:ext cx="0" cy="51912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" name="Shape 440"/>
          <p:cNvSpPr/>
          <p:nvPr/>
        </p:nvSpPr>
        <p:spPr>
          <a:xfrm>
            <a:off x="881351" y="2184836"/>
            <a:ext cx="1032158" cy="38528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Application</a:t>
            </a:r>
            <a:endParaRPr lang="en" dirty="0"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90525" y="1997127"/>
            <a:ext cx="867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HTTP/S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687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231" y="592992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108" y="1637834"/>
            <a:ext cx="5851337" cy="2151491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4928333" y="3400246"/>
            <a:ext cx="28777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Helvetica" charset="0"/>
              </a:rPr>
              <a:t>www.linkedin.com</a:t>
            </a:r>
            <a:r>
              <a:rPr lang="en-US" b="1" dirty="0">
                <a:solidFill>
                  <a:schemeClr val="bg1"/>
                </a:solidFill>
                <a:latin typeface="Helvetica" charset="0"/>
              </a:rPr>
              <a:t>/in/</a:t>
            </a:r>
            <a:r>
              <a:rPr lang="en-US" b="1" dirty="0" err="1">
                <a:solidFill>
                  <a:schemeClr val="bg1"/>
                </a:solidFill>
                <a:latin typeface="Helvetica" charset="0"/>
              </a:rPr>
              <a:t>jevansnflx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590" y="2869861"/>
            <a:ext cx="970127" cy="970127"/>
          </a:xfrm>
          <a:prstGeom prst="rect">
            <a:avLst/>
          </a:prstGeom>
        </p:spPr>
      </p:pic>
      <p:sp>
        <p:nvSpPr>
          <p:cNvPr id="11" name="Shape 93"/>
          <p:cNvSpPr txBox="1">
            <a:spLocks/>
          </p:cNvSpPr>
          <p:nvPr/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3200" b="1" dirty="0" smtClean="0">
                <a:solidFill>
                  <a:schemeClr val="lt1"/>
                </a:solidFill>
              </a:rPr>
              <a:t>Where to find me</a:t>
            </a:r>
            <a:endParaRPr lang="en" sz="3200" b="1" dirty="0">
              <a:solidFill>
                <a:schemeClr val="l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788" y="1637834"/>
            <a:ext cx="2100106" cy="21652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543" y="1288276"/>
            <a:ext cx="893603" cy="8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5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hape 82"/>
          <p:cNvSpPr txBox="1">
            <a:spLocks/>
          </p:cNvSpPr>
          <p:nvPr/>
        </p:nvSpPr>
        <p:spPr>
          <a:xfrm>
            <a:off x="1716282" y="1710755"/>
            <a:ext cx="5711435" cy="15277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9600" b="1" dirty="0" smtClean="0">
                <a:solidFill>
                  <a:srgbClr val="FF0000"/>
                </a:solidFill>
              </a:rPr>
              <a:t>?</a:t>
            </a:r>
            <a:endParaRPr lang="en" sz="80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57" y="4423152"/>
            <a:ext cx="1116569" cy="561668"/>
          </a:xfrm>
          <a:prstGeom prst="rect">
            <a:avLst/>
          </a:prstGeom>
        </p:spPr>
      </p:pic>
      <p:sp>
        <p:nvSpPr>
          <p:cNvPr id="5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Refactoring Organizations</a:t>
            </a:r>
            <a:endParaRPr lang="e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3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440"/>
          <p:cNvSpPr/>
          <p:nvPr/>
        </p:nvSpPr>
        <p:spPr>
          <a:xfrm>
            <a:off x="254907" y="1220761"/>
            <a:ext cx="2034471" cy="2754494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Customer Device</a:t>
            </a:r>
            <a:endParaRPr lang="en" dirty="0">
              <a:latin typeface="+mn-lt"/>
            </a:endParaRPr>
          </a:p>
        </p:txBody>
      </p:sp>
      <p:sp>
        <p:nvSpPr>
          <p:cNvPr id="23" name="Shape 440"/>
          <p:cNvSpPr/>
          <p:nvPr/>
        </p:nvSpPr>
        <p:spPr>
          <a:xfrm>
            <a:off x="5877226" y="250590"/>
            <a:ext cx="3006946" cy="4681475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Netflix Data Center</a:t>
            </a:r>
            <a:endParaRPr lang="en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Shape 440"/>
          <p:cNvSpPr/>
          <p:nvPr/>
        </p:nvSpPr>
        <p:spPr>
          <a:xfrm>
            <a:off x="7616851" y="2008229"/>
            <a:ext cx="874365" cy="402707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21" name="Shape 440"/>
          <p:cNvSpPr/>
          <p:nvPr/>
        </p:nvSpPr>
        <p:spPr>
          <a:xfrm>
            <a:off x="7497256" y="1908551"/>
            <a:ext cx="874365" cy="402707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20" name="Shape 440"/>
          <p:cNvSpPr/>
          <p:nvPr/>
        </p:nvSpPr>
        <p:spPr>
          <a:xfrm>
            <a:off x="7386807" y="1795238"/>
            <a:ext cx="874365" cy="402707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API</a:t>
            </a:r>
            <a:endParaRPr lang="en" dirty="0">
              <a:latin typeface="+mn-lt"/>
            </a:endParaRPr>
          </a:p>
        </p:txBody>
      </p:sp>
      <p:sp>
        <p:nvSpPr>
          <p:cNvPr id="10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5010797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Proposal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24" name="Shape 440"/>
          <p:cNvSpPr/>
          <p:nvPr/>
        </p:nvSpPr>
        <p:spPr>
          <a:xfrm rot="16200000">
            <a:off x="6141417" y="1792624"/>
            <a:ext cx="525824" cy="4236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LB</a:t>
            </a:r>
            <a:endParaRPr lang="en" dirty="0">
              <a:latin typeface="+mn-lt"/>
            </a:endParaRPr>
          </a:p>
        </p:txBody>
      </p:sp>
      <p:cxnSp>
        <p:nvCxnSpPr>
          <p:cNvPr id="27" name="Shape 135"/>
          <p:cNvCxnSpPr>
            <a:stCxn id="24" idx="2"/>
            <a:endCxn id="20" idx="1"/>
          </p:cNvCxnSpPr>
          <p:nvPr/>
        </p:nvCxnSpPr>
        <p:spPr>
          <a:xfrm flipV="1">
            <a:off x="6616129" y="1996592"/>
            <a:ext cx="770678" cy="7832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2" name="Shape 440"/>
          <p:cNvSpPr/>
          <p:nvPr/>
        </p:nvSpPr>
        <p:spPr>
          <a:xfrm>
            <a:off x="432815" y="1624934"/>
            <a:ext cx="1685713" cy="2179465"/>
          </a:xfrm>
          <a:prstGeom prst="rect">
            <a:avLst/>
          </a:prstGeom>
          <a:solidFill>
            <a:schemeClr val="tx1">
              <a:lumMod val="65000"/>
            </a:schemeClr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Netflix App</a:t>
            </a:r>
            <a:endParaRPr lang="en" dirty="0">
              <a:latin typeface="+mn-lt"/>
            </a:endParaRPr>
          </a:p>
        </p:txBody>
      </p:sp>
      <p:sp>
        <p:nvSpPr>
          <p:cNvPr id="33" name="Shape 440"/>
          <p:cNvSpPr/>
          <p:nvPr/>
        </p:nvSpPr>
        <p:spPr>
          <a:xfrm>
            <a:off x="558107" y="2427144"/>
            <a:ext cx="1383881" cy="835123"/>
          </a:xfrm>
          <a:prstGeom prst="rect">
            <a:avLst/>
          </a:prstGeom>
          <a:solidFill>
            <a:schemeClr val="tx1">
              <a:lumMod val="50000"/>
            </a:schemeClr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Calibri"/>
                <a:cs typeface="Calibri"/>
              </a:rPr>
              <a:t>Security</a:t>
            </a:r>
          </a:p>
          <a:p>
            <a:r>
              <a:rPr lang="en-US" dirty="0">
                <a:latin typeface="Calibri"/>
                <a:cs typeface="Calibri"/>
              </a:rPr>
              <a:t>Activation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Calibri"/>
                <a:cs typeface="Calibri"/>
              </a:rPr>
              <a:t>Playback</a:t>
            </a:r>
            <a:endParaRPr lang="en" dirty="0">
              <a:latin typeface="Calibri"/>
              <a:cs typeface="Calibri"/>
            </a:endParaRPr>
          </a:p>
        </p:txBody>
      </p:sp>
      <p:sp>
        <p:nvSpPr>
          <p:cNvPr id="34" name="Shape 440"/>
          <p:cNvSpPr/>
          <p:nvPr/>
        </p:nvSpPr>
        <p:spPr>
          <a:xfrm>
            <a:off x="558107" y="3267319"/>
            <a:ext cx="1383882" cy="441572"/>
          </a:xfrm>
          <a:prstGeom prst="rect">
            <a:avLst/>
          </a:prstGeom>
          <a:solidFill>
            <a:schemeClr val="tx1">
              <a:lumMod val="50000"/>
            </a:schemeClr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Platform (NRDP)</a:t>
            </a:r>
            <a:endParaRPr lang="en" dirty="0">
              <a:latin typeface="+mn-lt"/>
            </a:endParaRPr>
          </a:p>
        </p:txBody>
      </p:sp>
      <p:sp>
        <p:nvSpPr>
          <p:cNvPr id="35" name="Shape 440"/>
          <p:cNvSpPr/>
          <p:nvPr/>
        </p:nvSpPr>
        <p:spPr>
          <a:xfrm>
            <a:off x="558107" y="2006240"/>
            <a:ext cx="1383881" cy="449618"/>
          </a:xfrm>
          <a:prstGeom prst="rect">
            <a:avLst/>
          </a:prstGeom>
          <a:solidFill>
            <a:schemeClr val="tx1">
              <a:lumMod val="50000"/>
            </a:schemeClr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UI</a:t>
            </a:r>
            <a:endParaRPr lang="en" dirty="0">
              <a:latin typeface="+mn-lt"/>
            </a:endParaRPr>
          </a:p>
        </p:txBody>
      </p:sp>
      <p:cxnSp>
        <p:nvCxnSpPr>
          <p:cNvPr id="42" name="Shape 135"/>
          <p:cNvCxnSpPr>
            <a:stCxn id="35" idx="3"/>
            <a:endCxn id="24" idx="0"/>
          </p:cNvCxnSpPr>
          <p:nvPr/>
        </p:nvCxnSpPr>
        <p:spPr>
          <a:xfrm flipV="1">
            <a:off x="1941988" y="2004424"/>
            <a:ext cx="4250541" cy="226625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7" name="Shape 477"/>
          <p:cNvSpPr/>
          <p:nvPr/>
        </p:nvSpPr>
        <p:spPr>
          <a:xfrm>
            <a:off x="7355799" y="738939"/>
            <a:ext cx="936382" cy="809009"/>
          </a:xfrm>
          <a:prstGeom prst="flowChartMagneticDisk">
            <a:avLst/>
          </a:prstGeom>
          <a:solidFill>
            <a:schemeClr val="tx1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Content Metadata</a:t>
            </a:r>
            <a:endParaRPr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79" name="Shape 135"/>
          <p:cNvCxnSpPr>
            <a:stCxn id="20" idx="0"/>
            <a:endCxn id="77" idx="3"/>
          </p:cNvCxnSpPr>
          <p:nvPr/>
        </p:nvCxnSpPr>
        <p:spPr>
          <a:xfrm flipV="1">
            <a:off x="7823990" y="1547948"/>
            <a:ext cx="0" cy="24729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" name="Shape 440"/>
          <p:cNvSpPr/>
          <p:nvPr/>
        </p:nvSpPr>
        <p:spPr>
          <a:xfrm>
            <a:off x="7616850" y="3128636"/>
            <a:ext cx="874365" cy="402707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26" name="Shape 440"/>
          <p:cNvSpPr/>
          <p:nvPr/>
        </p:nvSpPr>
        <p:spPr>
          <a:xfrm>
            <a:off x="7497255" y="3028958"/>
            <a:ext cx="874365" cy="402707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28" name="Shape 440"/>
          <p:cNvSpPr/>
          <p:nvPr/>
        </p:nvSpPr>
        <p:spPr>
          <a:xfrm>
            <a:off x="7386806" y="2915645"/>
            <a:ext cx="874365" cy="402707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NCCP</a:t>
            </a:r>
            <a:endParaRPr lang="en" dirty="0">
              <a:latin typeface="+mn-lt"/>
            </a:endParaRPr>
          </a:p>
        </p:txBody>
      </p:sp>
      <p:cxnSp>
        <p:nvCxnSpPr>
          <p:cNvPr id="30" name="Shape 135"/>
          <p:cNvCxnSpPr>
            <a:endCxn id="28" idx="1"/>
          </p:cNvCxnSpPr>
          <p:nvPr/>
        </p:nvCxnSpPr>
        <p:spPr>
          <a:xfrm flipV="1">
            <a:off x="6616128" y="3116999"/>
            <a:ext cx="770678" cy="4678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1" name="Shape 477"/>
          <p:cNvSpPr/>
          <p:nvPr/>
        </p:nvSpPr>
        <p:spPr>
          <a:xfrm>
            <a:off x="7588376" y="3798437"/>
            <a:ext cx="936382" cy="809009"/>
          </a:xfrm>
          <a:prstGeom prst="flowChartMagneticDisk">
            <a:avLst/>
          </a:prstGeom>
          <a:solidFill>
            <a:schemeClr val="tx1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ED</a:t>
            </a:r>
            <a:endParaRPr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8" name="Shape 440"/>
          <p:cNvSpPr/>
          <p:nvPr/>
        </p:nvSpPr>
        <p:spPr>
          <a:xfrm rot="16200000">
            <a:off x="6141417" y="2905199"/>
            <a:ext cx="525824" cy="4236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LB</a:t>
            </a:r>
            <a:endParaRPr lang="en" dirty="0">
              <a:latin typeface="+mn-lt"/>
            </a:endParaRPr>
          </a:p>
        </p:txBody>
      </p:sp>
      <p:cxnSp>
        <p:nvCxnSpPr>
          <p:cNvPr id="39" name="Shape 135"/>
          <p:cNvCxnSpPr>
            <a:stCxn id="25" idx="2"/>
            <a:endCxn id="31" idx="1"/>
          </p:cNvCxnSpPr>
          <p:nvPr/>
        </p:nvCxnSpPr>
        <p:spPr>
          <a:xfrm>
            <a:off x="8054033" y="3531343"/>
            <a:ext cx="2534" cy="267094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4" name="Shape 135"/>
          <p:cNvCxnSpPr>
            <a:stCxn id="33" idx="3"/>
            <a:endCxn id="38" idx="0"/>
          </p:cNvCxnSpPr>
          <p:nvPr/>
        </p:nvCxnSpPr>
        <p:spPr>
          <a:xfrm>
            <a:off x="1941988" y="2844706"/>
            <a:ext cx="4250541" cy="272293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6" name="Rectangle 45"/>
          <p:cNvSpPr/>
          <p:nvPr/>
        </p:nvSpPr>
        <p:spPr>
          <a:xfrm rot="21382848">
            <a:off x="3180559" y="1738209"/>
            <a:ext cx="1672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content discovery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3" name="Rectangle 52"/>
          <p:cNvSpPr/>
          <p:nvPr/>
        </p:nvSpPr>
        <p:spPr>
          <a:xfrm rot="194172">
            <a:off x="2758008" y="2602818"/>
            <a:ext cx="24945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playback, security, platform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7" name="Shape 135"/>
          <p:cNvCxnSpPr/>
          <p:nvPr/>
        </p:nvCxnSpPr>
        <p:spPr>
          <a:xfrm>
            <a:off x="5877226" y="2591328"/>
            <a:ext cx="3006946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274834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3" grpId="0" animBg="1"/>
      <p:bldP spid="22" grpId="0" animBg="1"/>
      <p:bldP spid="21" grpId="0" animBg="1"/>
      <p:bldP spid="20" grpId="0" animBg="1"/>
      <p:bldP spid="24" grpId="0" animBg="1"/>
      <p:bldP spid="32" grpId="0" animBg="1"/>
      <p:bldP spid="33" grpId="0" animBg="1"/>
      <p:bldP spid="34" grpId="0" animBg="1"/>
      <p:bldP spid="35" grpId="0" animBg="1"/>
      <p:bldP spid="77" grpId="0" animBg="1"/>
      <p:bldP spid="25" grpId="0" animBg="1"/>
      <p:bldP spid="26" grpId="0" animBg="1"/>
      <p:bldP spid="28" grpId="0" animBg="1"/>
      <p:bldP spid="31" grpId="0" animBg="1"/>
      <p:bldP spid="38" grpId="0" animBg="1"/>
      <p:bldP spid="46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Separation of concerns</a:t>
            </a:r>
          </a:p>
          <a:p>
            <a:pPr marL="0" indent="0">
              <a:buNone/>
            </a:pPr>
            <a:r>
              <a:rPr lang="en-US" dirty="0" smtClean="0"/>
              <a:t>Bandwidth</a:t>
            </a:r>
          </a:p>
          <a:p>
            <a:pPr marL="0" indent="0">
              <a:buNone/>
            </a:pPr>
            <a:r>
              <a:rPr lang="en-US" dirty="0" smtClean="0"/>
              <a:t>Increased innovation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API reliability</a:t>
            </a:r>
          </a:p>
          <a:p>
            <a:pPr marL="0" indent="0">
              <a:buNone/>
            </a:pPr>
            <a:r>
              <a:rPr lang="en-US" dirty="0" smtClean="0"/>
              <a:t>Heterogeneous architecture</a:t>
            </a:r>
          </a:p>
          <a:p>
            <a:pPr marL="0" indent="0">
              <a:buNone/>
            </a:pPr>
            <a:r>
              <a:rPr lang="en-US" dirty="0" smtClean="0"/>
              <a:t>Lack of domain knowledge</a:t>
            </a:r>
          </a:p>
        </p:txBody>
      </p:sp>
      <p:sp>
        <p:nvSpPr>
          <p:cNvPr id="7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Assessment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1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843" y="914310"/>
            <a:ext cx="2090313" cy="209031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Shape 93"/>
          <p:cNvSpPr txBox="1">
            <a:spLocks noGrp="1"/>
          </p:cNvSpPr>
          <p:nvPr>
            <p:ph type="title"/>
          </p:nvPr>
        </p:nvSpPr>
        <p:spPr>
          <a:xfrm>
            <a:off x="3526843" y="3127355"/>
            <a:ext cx="2090313" cy="4272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Neil Hunt, CPO</a:t>
            </a:r>
            <a:endParaRPr lang="en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32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3"/>
          <p:cNvSpPr txBox="1">
            <a:spLocks noGrp="1"/>
          </p:cNvSpPr>
          <p:nvPr>
            <p:ph type="title"/>
          </p:nvPr>
        </p:nvSpPr>
        <p:spPr>
          <a:xfrm>
            <a:off x="336788" y="2299561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What was the reaction?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6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2680" cy="5143500"/>
          </a:xfrm>
          <a:prstGeom prst="rect">
            <a:avLst/>
          </a:prstGeom>
        </p:spPr>
      </p:pic>
      <p:sp>
        <p:nvSpPr>
          <p:cNvPr id="5" name="Shape 145"/>
          <p:cNvSpPr txBox="1">
            <a:spLocks/>
          </p:cNvSpPr>
          <p:nvPr/>
        </p:nvSpPr>
        <p:spPr>
          <a:xfrm>
            <a:off x="336788" y="733798"/>
            <a:ext cx="7388817" cy="3464185"/>
          </a:xfrm>
          <a:prstGeom prst="rect">
            <a:avLst/>
          </a:prstGeom>
          <a:noFill/>
          <a:ln w="25400">
            <a:noFill/>
          </a:ln>
        </p:spPr>
        <p:txBody>
          <a:bodyPr vert="horz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spcBef>
                <a:spcPts val="540"/>
              </a:spcBef>
              <a:buSzPct val="100000"/>
              <a:buNone/>
            </a:pPr>
            <a:r>
              <a:rPr lang="en-US" sz="2400" smtClean="0">
                <a:solidFill>
                  <a:schemeClr val="bg1"/>
                </a:solidFill>
              </a:rPr>
              <a:t>Concern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76200" indent="0">
              <a:spcBef>
                <a:spcPts val="540"/>
              </a:spcBef>
              <a:buSzPct val="100000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Anger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7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 trans="54000" smoothness="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Tribalism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8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3"/>
          <p:cNvSpPr txBox="1">
            <a:spLocks noGrp="1"/>
          </p:cNvSpPr>
          <p:nvPr>
            <p:ph type="title"/>
          </p:nvPr>
        </p:nvSpPr>
        <p:spPr>
          <a:xfrm>
            <a:off x="336788" y="2299561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Conway’s Law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0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87427"/>
            <a:ext cx="8229600" cy="765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i="1" dirty="0"/>
              <a:t>If you have four teams working on a compiler you will end up with a four pass compiler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 trans="54000" smoothness="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173356"/>
            <a:ext cx="9143999" cy="29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07331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93"/>
          <p:cNvSpPr txBox="1">
            <a:spLocks noGrp="1"/>
          </p:cNvSpPr>
          <p:nvPr>
            <p:ph type="title"/>
          </p:nvPr>
        </p:nvSpPr>
        <p:spPr>
          <a:xfrm>
            <a:off x="336788" y="114935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800" b="1" dirty="0" smtClean="0">
                <a:solidFill>
                  <a:schemeClr val="lt1"/>
                </a:solidFill>
              </a:rPr>
              <a:t>Today’s Premise</a:t>
            </a:r>
            <a:endParaRPr lang="en" sz="2800" b="1" dirty="0">
              <a:solidFill>
                <a:schemeClr val="lt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57270"/>
            <a:ext cx="8229600" cy="26378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Conway’s Law describes dysfunction</a:t>
            </a:r>
          </a:p>
          <a:p>
            <a:pPr marL="0" indent="0">
              <a:buNone/>
            </a:pPr>
            <a:r>
              <a:rPr lang="en-US" sz="2400" dirty="0" smtClean="0"/>
              <a:t>We must embrace architecture before organization</a:t>
            </a:r>
          </a:p>
          <a:p>
            <a:pPr marL="0" indent="0">
              <a:buNone/>
            </a:pPr>
            <a:r>
              <a:rPr lang="en-US" sz="2400" dirty="0" smtClean="0"/>
              <a:t>Technical analogs drive better organizational solutions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184522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3"/>
          <p:cNvSpPr txBox="1">
            <a:spLocks noGrp="1"/>
          </p:cNvSpPr>
          <p:nvPr>
            <p:ph type="title"/>
          </p:nvPr>
        </p:nvSpPr>
        <p:spPr>
          <a:xfrm>
            <a:off x="4469200" y="1652330"/>
            <a:ext cx="3629492" cy="1562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8800" b="1" dirty="0" smtClean="0">
                <a:solidFill>
                  <a:schemeClr val="lt1"/>
                </a:solidFill>
              </a:rPr>
              <a:t>2009</a:t>
            </a:r>
            <a:endParaRPr lang="en" sz="3200" b="1" dirty="0">
              <a:solidFill>
                <a:schemeClr val="l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83" y="1652331"/>
            <a:ext cx="3351518" cy="1562262"/>
          </a:xfrm>
          <a:prstGeom prst="rect">
            <a:avLst/>
          </a:prstGeom>
        </p:spPr>
      </p:pic>
      <p:sp>
        <p:nvSpPr>
          <p:cNvPr id="5" name="Shape 93"/>
          <p:cNvSpPr txBox="1">
            <a:spLocks/>
          </p:cNvSpPr>
          <p:nvPr/>
        </p:nvSpPr>
        <p:spPr>
          <a:xfrm rot="979104">
            <a:off x="200556" y="2543504"/>
            <a:ext cx="2637542" cy="1091632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5400" b="1" dirty="0" smtClean="0">
                <a:solidFill>
                  <a:schemeClr val="lt1"/>
                </a:solidFill>
                <a:latin typeface="Monotype Corsiva"/>
                <a:cs typeface="Monotype Corsiva"/>
              </a:rPr>
              <a:t>Streaming</a:t>
            </a:r>
            <a:endParaRPr lang="en" sz="1600" b="1" dirty="0">
              <a:solidFill>
                <a:schemeClr val="lt1"/>
              </a:solidFill>
              <a:latin typeface="Monotype Corsiv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398717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Shape 93"/>
          <p:cNvSpPr txBox="1">
            <a:spLocks noGrp="1"/>
          </p:cNvSpPr>
          <p:nvPr>
            <p:ph type="title"/>
          </p:nvPr>
        </p:nvSpPr>
        <p:spPr>
          <a:xfrm>
            <a:off x="336788" y="114935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800" b="1" dirty="0" smtClean="0">
                <a:solidFill>
                  <a:schemeClr val="lt1"/>
                </a:solidFill>
              </a:rPr>
              <a:t>Selfless Leadership</a:t>
            </a:r>
            <a:endParaRPr lang="en" sz="2800" b="1" dirty="0">
              <a:solidFill>
                <a:schemeClr val="lt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57270"/>
            <a:ext cx="8229600" cy="20711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Company</a:t>
            </a:r>
          </a:p>
          <a:p>
            <a:pPr marL="0" indent="0">
              <a:buNone/>
            </a:pPr>
            <a:r>
              <a:rPr lang="en-US" sz="2400" dirty="0" smtClean="0"/>
              <a:t>Team</a:t>
            </a:r>
          </a:p>
          <a:p>
            <a:pPr marL="0" indent="0">
              <a:buNone/>
            </a:pPr>
            <a:r>
              <a:rPr lang="en-US" sz="2400" dirty="0" smtClean="0"/>
              <a:t>You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In that order!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9757998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30436" y="-73429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4715167" cy="5143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985951"/>
            <a:ext cx="4883426" cy="25523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400" dirty="0" smtClean="0"/>
              <a:t>Introductions</a:t>
            </a:r>
          </a:p>
          <a:p>
            <a:pPr marL="0" lvl="1" indent="0">
              <a:buNone/>
            </a:pPr>
            <a:r>
              <a:rPr lang="en-US" sz="2400" dirty="0" smtClean="0"/>
              <a:t>Framework</a:t>
            </a:r>
          </a:p>
          <a:p>
            <a:pPr marL="0" lvl="1" indent="0">
              <a:buNone/>
            </a:pPr>
            <a:r>
              <a:rPr lang="en-US" sz="2400" dirty="0" smtClean="0"/>
              <a:t>Scaling Teams</a:t>
            </a:r>
          </a:p>
          <a:p>
            <a:pPr marL="0" lvl="1" indent="0">
              <a:buNone/>
            </a:pPr>
            <a:r>
              <a:rPr lang="en-US" sz="2400" dirty="0" smtClean="0"/>
              <a:t>IQ v EQ</a:t>
            </a:r>
          </a:p>
          <a:p>
            <a:pPr marL="0" lvl="1" indent="0">
              <a:buNone/>
            </a:pPr>
            <a:r>
              <a:rPr lang="en-US" sz="2400" dirty="0" smtClean="0"/>
              <a:t>Conway’s Revenge</a:t>
            </a:r>
          </a:p>
        </p:txBody>
      </p:sp>
      <p:sp>
        <p:nvSpPr>
          <p:cNvPr id="11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431726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/>
              <a:t>Today’s Program</a:t>
            </a:r>
            <a:endParaRPr lang="en" sz="3200" b="1" dirty="0"/>
          </a:p>
        </p:txBody>
      </p:sp>
    </p:spTree>
    <p:extLst>
      <p:ext uri="{BB962C8B-B14F-4D97-AF65-F5344CB8AC3E}">
        <p14:creationId xmlns:p14="http://schemas.microsoft.com/office/powerpoint/2010/main" val="149662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30436" y="-73429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4715167" cy="5143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985951"/>
            <a:ext cx="4883426" cy="25523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b="1" dirty="0" smtClean="0"/>
              <a:t>Introductions</a:t>
            </a:r>
          </a:p>
          <a:p>
            <a:pPr marL="0" lvl="1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Framework</a:t>
            </a:r>
          </a:p>
          <a:p>
            <a:pPr marL="0" lvl="1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Scaling Teams</a:t>
            </a:r>
          </a:p>
          <a:p>
            <a:pPr marL="0" lvl="1" indent="0">
              <a:buNone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IQ v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EQ</a:t>
            </a:r>
          </a:p>
          <a:p>
            <a:pPr marL="0" lvl="1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Conway’s Revenge</a:t>
            </a:r>
          </a:p>
        </p:txBody>
      </p:sp>
      <p:sp>
        <p:nvSpPr>
          <p:cNvPr id="11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431726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/>
              <a:t>Today’s Program</a:t>
            </a:r>
            <a:endParaRPr lang="en" sz="3200" b="1" dirty="0"/>
          </a:p>
        </p:txBody>
      </p:sp>
    </p:spTree>
    <p:extLst>
      <p:ext uri="{BB962C8B-B14F-4D97-AF65-F5344CB8AC3E}">
        <p14:creationId xmlns:p14="http://schemas.microsoft.com/office/powerpoint/2010/main" val="176566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519351"/>
            <a:ext cx="4234070" cy="33955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1999 – 2009</a:t>
            </a:r>
          </a:p>
          <a:p>
            <a:pPr marL="0" indent="0">
              <a:buNone/>
            </a:pPr>
            <a:r>
              <a:rPr lang="en-US" sz="2000" dirty="0" smtClean="0"/>
              <a:t>   Ecommerce (DVD 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 smtClean="0"/>
              <a:t> Streaming) </a:t>
            </a:r>
            <a:endParaRPr lang="en-US" sz="1200" dirty="0" smtClean="0"/>
          </a:p>
          <a:p>
            <a:pPr marL="0" indent="0">
              <a:buNone/>
            </a:pPr>
            <a:r>
              <a:rPr lang="en-US" sz="2400" dirty="0" smtClean="0"/>
              <a:t>2009 – 2013</a:t>
            </a:r>
          </a:p>
          <a:p>
            <a:pPr marL="0" indent="0">
              <a:buNone/>
            </a:pPr>
            <a:r>
              <a:rPr lang="en-US" sz="2000" dirty="0" smtClean="0"/>
              <a:t>   Streaming Infrastructure</a:t>
            </a:r>
            <a:endParaRPr lang="en-US" sz="1200" dirty="0" smtClean="0"/>
          </a:p>
          <a:p>
            <a:pPr marL="0" indent="0">
              <a:buNone/>
            </a:pPr>
            <a:r>
              <a:rPr lang="en-US" sz="2400" dirty="0" smtClean="0"/>
              <a:t>2013 - 2016</a:t>
            </a:r>
          </a:p>
          <a:p>
            <a:pPr marL="0" lvl="1" indent="0">
              <a:buNone/>
            </a:pPr>
            <a:r>
              <a:rPr lang="en-US" sz="2000" dirty="0" smtClean="0"/>
              <a:t>   Operations </a:t>
            </a:r>
            <a:r>
              <a:rPr lang="en-US" sz="2000" dirty="0"/>
              <a:t>Engineering </a:t>
            </a:r>
            <a:endParaRPr lang="en-US" sz="1200" dirty="0"/>
          </a:p>
          <a:p>
            <a:pPr marL="0" indent="0">
              <a:buNone/>
            </a:pPr>
            <a:r>
              <a:rPr lang="en-US" sz="2400" dirty="0" smtClean="0"/>
              <a:t>2017</a:t>
            </a:r>
            <a:endParaRPr lang="en-US" sz="2400" dirty="0"/>
          </a:p>
          <a:p>
            <a:pPr marL="0" lvl="1" indent="0">
              <a:buNone/>
            </a:pPr>
            <a:r>
              <a:rPr lang="en-US" sz="2000" dirty="0" smtClean="0"/>
              <a:t>    Time off, exploring options</a:t>
            </a:r>
            <a:endParaRPr lang="en-US" sz="2000" dirty="0"/>
          </a:p>
          <a:p>
            <a:pPr marL="0" lvl="1" indent="0">
              <a:buNone/>
            </a:pPr>
            <a:endParaRPr lang="en-US" sz="2000" dirty="0" smtClean="0"/>
          </a:p>
        </p:txBody>
      </p:sp>
      <p:sp>
        <p:nvSpPr>
          <p:cNvPr id="8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431726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/>
              <a:t>Josh Evans – Engineering Leader at Large</a:t>
            </a:r>
            <a:endParaRPr lang="en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419231" y="592992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802" y="985950"/>
            <a:ext cx="2399455" cy="24243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91109" y="3462367"/>
            <a:ext cx="2582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lt1"/>
                </a:solidFill>
                <a:latin typeface="+mn-lt"/>
              </a:rPr>
              <a:t>@</a:t>
            </a:r>
            <a:r>
              <a:rPr lang="en-US" sz="2400" b="1" dirty="0" err="1">
                <a:solidFill>
                  <a:schemeClr val="lt1"/>
                </a:solidFill>
                <a:latin typeface="+mn-lt"/>
              </a:rPr>
              <a:t>ops_engineering</a:t>
            </a:r>
            <a:endParaRPr lang="en-US" sz="2400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727" y="3915356"/>
            <a:ext cx="893603" cy="893603"/>
          </a:xfrm>
          <a:prstGeom prst="rect">
            <a:avLst/>
          </a:prstGeom>
        </p:spPr>
      </p:pic>
      <p:pic>
        <p:nvPicPr>
          <p:cNvPr id="16" name="Shape 690"/>
          <p:cNvPicPr preferRelativeResize="0">
            <a:picLocks noChangeAspect="1"/>
          </p:cNvPicPr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03"/>
          <a:stretch/>
        </p:blipFill>
        <p:spPr>
          <a:xfrm>
            <a:off x="723900" y="855817"/>
            <a:ext cx="1570935" cy="5129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98688" y="805657"/>
            <a:ext cx="5485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@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3546" y="902115"/>
            <a:ext cx="78779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>Global leader in subscription internet TV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>Growing slate of original content</a:t>
            </a:r>
          </a:p>
          <a:p>
            <a:endParaRPr lang="en-US" sz="240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>100 million members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>190 countries, 10s of languages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>1000s of device types</a:t>
            </a:r>
          </a:p>
          <a:p>
            <a:endParaRPr lang="en-US" sz="2400" dirty="0">
              <a:solidFill>
                <a:schemeClr val="tx1"/>
              </a:solidFill>
              <a:latin typeface="+mn-lt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>Microservices on AWS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>Unique company culture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Shape 690"/>
          <p:cNvPicPr preferRelativeResize="0">
            <a:picLocks noChangeAspect="1"/>
          </p:cNvPicPr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03"/>
          <a:stretch/>
        </p:blipFill>
        <p:spPr>
          <a:xfrm>
            <a:off x="234768" y="203400"/>
            <a:ext cx="1802341" cy="58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731" y="2975286"/>
            <a:ext cx="3853276" cy="2167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623" y="3215620"/>
            <a:ext cx="893603" cy="8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30436" y="-73429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4715167" cy="5143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985951"/>
            <a:ext cx="4883426" cy="25523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Introductions</a:t>
            </a:r>
          </a:p>
          <a:p>
            <a:pPr marL="0" lvl="1" indent="0">
              <a:buNone/>
            </a:pPr>
            <a:r>
              <a:rPr lang="en-US" b="1" dirty="0" smtClean="0"/>
              <a:t>Framework</a:t>
            </a:r>
          </a:p>
          <a:p>
            <a:pPr marL="0" lvl="1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Scaling Teams</a:t>
            </a:r>
          </a:p>
          <a:p>
            <a:pPr marL="0" lvl="1" indent="0">
              <a:buNone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IQ v EQ</a:t>
            </a:r>
          </a:p>
          <a:p>
            <a:pPr marL="0" lvl="1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Conway’s Revenge</a:t>
            </a:r>
          </a:p>
        </p:txBody>
      </p:sp>
      <p:sp>
        <p:nvSpPr>
          <p:cNvPr id="11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431726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/>
              <a:t>Today’s Program</a:t>
            </a:r>
            <a:endParaRPr lang="en" sz="3200" b="1" dirty="0"/>
          </a:p>
        </p:txBody>
      </p:sp>
    </p:spTree>
    <p:extLst>
      <p:ext uri="{BB962C8B-B14F-4D97-AF65-F5344CB8AC3E}">
        <p14:creationId xmlns:p14="http://schemas.microsoft.com/office/powerpoint/2010/main" val="181115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3"/>
          <p:cNvSpPr txBox="1">
            <a:spLocks noGrp="1"/>
          </p:cNvSpPr>
          <p:nvPr>
            <p:ph type="title"/>
          </p:nvPr>
        </p:nvSpPr>
        <p:spPr>
          <a:xfrm>
            <a:off x="336788" y="2299561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Why do we refactor?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9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3546" y="902115"/>
            <a:ext cx="78779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Functionality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Engineering velocity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Functional and operational quality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Calibri"/>
                <a:cs typeface="Calibri"/>
              </a:rPr>
              <a:t>As we scale!</a:t>
            </a:r>
            <a:endParaRPr lang="en-US" sz="24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We refactor to improve or sustain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9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57271"/>
            <a:ext cx="8229600" cy="21549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/>
              <a:t>The ability to enhance </a:t>
            </a:r>
            <a:r>
              <a:rPr lang="en-US" sz="2400" i="1" dirty="0" smtClean="0"/>
              <a:t>a system </a:t>
            </a:r>
            <a:r>
              <a:rPr lang="en-US" sz="2400" i="1" dirty="0"/>
              <a:t>by adding new functionality at minimal </a:t>
            </a:r>
            <a:r>
              <a:rPr lang="en-US" sz="2400" i="1" dirty="0" smtClean="0"/>
              <a:t>effort</a:t>
            </a:r>
          </a:p>
        </p:txBody>
      </p:sp>
      <p:sp>
        <p:nvSpPr>
          <p:cNvPr id="4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Functional Scalability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3212065"/>
            <a:ext cx="8229600" cy="2154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i="1" smtClean="0"/>
              <a:t>The ease with which a system or component can be modified, added, or removed, to accommodate changing load</a:t>
            </a:r>
            <a:endParaRPr lang="en-US" sz="2400" i="1" dirty="0"/>
          </a:p>
        </p:txBody>
      </p:sp>
      <p:sp>
        <p:nvSpPr>
          <p:cNvPr id="10" name="Shape 93"/>
          <p:cNvSpPr txBox="1">
            <a:spLocks/>
          </p:cNvSpPr>
          <p:nvPr/>
        </p:nvSpPr>
        <p:spPr>
          <a:xfrm>
            <a:off x="336788" y="2442893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smtClean="0">
                <a:solidFill>
                  <a:schemeClr val="lt1"/>
                </a:solidFill>
              </a:rPr>
              <a:t>Load Scalability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27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57271"/>
            <a:ext cx="8229600" cy="21549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smtClean="0"/>
              <a:t>The ability for an organization to easily add people and domain responsibilities in response to increased work and complexity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i="1" dirty="0" smtClean="0"/>
              <a:t>The ease with which an organization or team can adapt to shifts in business strategy</a:t>
            </a:r>
            <a:endParaRPr lang="en-US" sz="2400" i="1" dirty="0"/>
          </a:p>
        </p:txBody>
      </p:sp>
      <p:sp>
        <p:nvSpPr>
          <p:cNvPr id="4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Organizational Scalability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308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39" y="1002012"/>
            <a:ext cx="1585758" cy="1585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15" y="3282194"/>
            <a:ext cx="1724641" cy="1704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692" y="2734463"/>
            <a:ext cx="1658731" cy="7354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967" y="1404403"/>
            <a:ext cx="2370182" cy="7809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815" y="1002012"/>
            <a:ext cx="1915311" cy="16806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4906" y="1794890"/>
            <a:ext cx="1307280" cy="1307280"/>
          </a:xfrm>
          <a:prstGeom prst="rect">
            <a:avLst/>
          </a:prstGeom>
        </p:spPr>
      </p:pic>
      <p:sp>
        <p:nvSpPr>
          <p:cNvPr id="12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318279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Devices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00653" y="3695795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3600" dirty="0">
                <a:solidFill>
                  <a:schemeClr val="tx1"/>
                </a:solidFill>
                <a:cs typeface="Calibri"/>
              </a:rPr>
              <a:t>…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61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57270"/>
            <a:ext cx="8229600" cy="378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cs typeface="Calibri"/>
              </a:rPr>
              <a:t>Common tasks are difficult</a:t>
            </a:r>
          </a:p>
          <a:p>
            <a:pPr marL="0" indent="0">
              <a:buNone/>
            </a:pPr>
            <a:r>
              <a:rPr lang="en-US" sz="2400" dirty="0" smtClean="0">
                <a:cs typeface="Calibri"/>
              </a:rPr>
              <a:t>Strategic efforts are impractical or impossible</a:t>
            </a:r>
          </a:p>
        </p:txBody>
      </p:sp>
      <p:sp>
        <p:nvSpPr>
          <p:cNvPr id="3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When do we refactor?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6272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3"/>
          <p:cNvSpPr txBox="1">
            <a:spLocks noGrp="1"/>
          </p:cNvSpPr>
          <p:nvPr>
            <p:ph type="title"/>
          </p:nvPr>
        </p:nvSpPr>
        <p:spPr>
          <a:xfrm>
            <a:off x="336788" y="2299561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How do we refactor?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Technical Patterns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3546" y="902115"/>
            <a:ext cx="78779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Object-oriented design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Micro-service architecture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Systems engineering</a:t>
            </a:r>
          </a:p>
        </p:txBody>
      </p:sp>
    </p:spTree>
    <p:extLst>
      <p:ext uri="{BB962C8B-B14F-4D97-AF65-F5344CB8AC3E}">
        <p14:creationId xmlns:p14="http://schemas.microsoft.com/office/powerpoint/2010/main" val="91305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3"/>
          <p:cNvSpPr txBox="1">
            <a:spLocks noGrp="1"/>
          </p:cNvSpPr>
          <p:nvPr>
            <p:ph type="title"/>
          </p:nvPr>
        </p:nvSpPr>
        <p:spPr>
          <a:xfrm>
            <a:off x="336788" y="2299561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Example: Organizational Polymorphism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8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0436" y="-73429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4715167" cy="5143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199" y="985951"/>
            <a:ext cx="6950765" cy="25523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With the right people</a:t>
            </a:r>
          </a:p>
          <a:p>
            <a:pPr marL="0" lvl="1" indent="0">
              <a:buNone/>
            </a:pP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  <a:p>
            <a:pPr marL="0" lvl="1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Instead of a culture process adherence</a:t>
            </a:r>
          </a:p>
          <a:p>
            <a:pPr marL="0" lvl="1" indent="0">
              <a:buNone/>
            </a:pP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  <a:p>
            <a:pPr marL="0" lvl="1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We have a culture of creativity and self discipline, freedom and responsibility</a:t>
            </a:r>
          </a:p>
        </p:txBody>
      </p:sp>
      <p:sp>
        <p:nvSpPr>
          <p:cNvPr id="11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431726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Netflix</a:t>
            </a:r>
            <a:r>
              <a:rPr lang="en-US" sz="3200" b="1" dirty="0" smtClean="0"/>
              <a:t> Culture</a:t>
            </a:r>
            <a:endParaRPr lang="en" sz="3200" b="1" dirty="0"/>
          </a:p>
        </p:txBody>
      </p:sp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79" y="0"/>
            <a:ext cx="7655442" cy="5143500"/>
          </a:xfrm>
          <a:prstGeom prst="rect">
            <a:avLst/>
          </a:prstGeom>
        </p:spPr>
      </p:pic>
      <p:sp>
        <p:nvSpPr>
          <p:cNvPr id="3" name="Shape 93"/>
          <p:cNvSpPr txBox="1">
            <a:spLocks noGrp="1"/>
          </p:cNvSpPr>
          <p:nvPr>
            <p:ph type="title"/>
          </p:nvPr>
        </p:nvSpPr>
        <p:spPr>
          <a:xfrm>
            <a:off x="4763014" y="139457"/>
            <a:ext cx="3453334" cy="121226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You build it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You run it</a:t>
            </a:r>
            <a:endParaRPr lang="en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615" y="3751194"/>
            <a:ext cx="1697106" cy="16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5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30436" y="-73429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4715167" cy="5143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985951"/>
            <a:ext cx="4883426" cy="25523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Introductions</a:t>
            </a:r>
          </a:p>
          <a:p>
            <a:pPr marL="0" lvl="1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Framework</a:t>
            </a:r>
          </a:p>
          <a:p>
            <a:pPr marL="0" lvl="1" indent="0">
              <a:buNone/>
            </a:pPr>
            <a:r>
              <a:rPr lang="en-US" b="1" dirty="0" smtClean="0"/>
              <a:t>Scaling Teams</a:t>
            </a:r>
          </a:p>
          <a:p>
            <a:pPr marL="0" lvl="1" indent="0">
              <a:buNone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IQ v EQ</a:t>
            </a:r>
          </a:p>
          <a:p>
            <a:pPr marL="0" lvl="1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Conway’s Revenge</a:t>
            </a:r>
          </a:p>
        </p:txBody>
      </p:sp>
      <p:sp>
        <p:nvSpPr>
          <p:cNvPr id="11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431726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/>
              <a:t>Today’s Program</a:t>
            </a:r>
            <a:endParaRPr lang="en" sz="3200" b="1" dirty="0"/>
          </a:p>
        </p:txBody>
      </p:sp>
    </p:spTree>
    <p:extLst>
      <p:ext uri="{BB962C8B-B14F-4D97-AF65-F5344CB8AC3E}">
        <p14:creationId xmlns:p14="http://schemas.microsoft.com/office/powerpoint/2010/main" val="98197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3"/>
          <p:cNvSpPr txBox="1">
            <a:spLocks noGrp="1"/>
          </p:cNvSpPr>
          <p:nvPr>
            <p:ph type="title"/>
          </p:nvPr>
        </p:nvSpPr>
        <p:spPr>
          <a:xfrm>
            <a:off x="4469200" y="1652330"/>
            <a:ext cx="3629492" cy="1562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8800" b="1" dirty="0" smtClean="0">
                <a:solidFill>
                  <a:schemeClr val="lt1"/>
                </a:solidFill>
              </a:rPr>
              <a:t>2009</a:t>
            </a:r>
            <a:endParaRPr lang="en" sz="3200" b="1" dirty="0">
              <a:solidFill>
                <a:schemeClr val="l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83" y="1652331"/>
            <a:ext cx="3351518" cy="1562262"/>
          </a:xfrm>
          <a:prstGeom prst="rect">
            <a:avLst/>
          </a:prstGeom>
        </p:spPr>
      </p:pic>
      <p:sp>
        <p:nvSpPr>
          <p:cNvPr id="5" name="Shape 93"/>
          <p:cNvSpPr txBox="1">
            <a:spLocks/>
          </p:cNvSpPr>
          <p:nvPr/>
        </p:nvSpPr>
        <p:spPr>
          <a:xfrm rot="979104">
            <a:off x="200556" y="2543504"/>
            <a:ext cx="2637542" cy="1091632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5400" b="1" dirty="0" smtClean="0">
                <a:solidFill>
                  <a:schemeClr val="lt1"/>
                </a:solidFill>
                <a:latin typeface="Monotype Corsiva"/>
                <a:cs typeface="Monotype Corsiva"/>
              </a:rPr>
              <a:t>Streaming</a:t>
            </a:r>
            <a:endParaRPr lang="en" sz="1600" b="1" dirty="0">
              <a:solidFill>
                <a:schemeClr val="lt1"/>
              </a:solidFill>
              <a:latin typeface="Monotype Corsiv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148523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39" y="1002012"/>
            <a:ext cx="1585758" cy="1585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15" y="3282194"/>
            <a:ext cx="1724641" cy="1704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692" y="2734463"/>
            <a:ext cx="1658731" cy="7354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967" y="1404403"/>
            <a:ext cx="2370182" cy="7809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815" y="1002012"/>
            <a:ext cx="1915311" cy="16806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4906" y="1794890"/>
            <a:ext cx="1307280" cy="1307280"/>
          </a:xfrm>
          <a:prstGeom prst="rect">
            <a:avLst/>
          </a:prstGeom>
        </p:spPr>
      </p:pic>
      <p:sp>
        <p:nvSpPr>
          <p:cNvPr id="12" name="Shape 93"/>
          <p:cNvSpPr txBox="1">
            <a:spLocks noGrp="1"/>
          </p:cNvSpPr>
          <p:nvPr>
            <p:ph type="title"/>
          </p:nvPr>
        </p:nvSpPr>
        <p:spPr>
          <a:xfrm>
            <a:off x="336787" y="188099"/>
            <a:ext cx="4041781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Devices in Production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00653" y="3695795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3600" dirty="0">
                <a:solidFill>
                  <a:schemeClr val="tx1"/>
                </a:solidFill>
                <a:cs typeface="Calibri"/>
              </a:rPr>
              <a:t>…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8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89" y="1184030"/>
            <a:ext cx="3133745" cy="3091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534" y="1184030"/>
            <a:ext cx="5496821" cy="3091962"/>
          </a:xfrm>
          <a:prstGeom prst="rect">
            <a:avLst/>
          </a:prstGeom>
        </p:spPr>
      </p:pic>
      <p:sp>
        <p:nvSpPr>
          <p:cNvPr id="5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Key Platforms in Progress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hape 93"/>
          <p:cNvSpPr txBox="1">
            <a:spLocks noGrp="1"/>
          </p:cNvSpPr>
          <p:nvPr>
            <p:ph type="title"/>
          </p:nvPr>
        </p:nvSpPr>
        <p:spPr>
          <a:xfrm>
            <a:off x="190252" y="4392729"/>
            <a:ext cx="3199674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Queue Reader UX</a:t>
            </a:r>
            <a:endParaRPr lang="e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01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844" y="949896"/>
            <a:ext cx="4719254" cy="3228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24" y="949896"/>
            <a:ext cx="3228963" cy="32289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00041" y="4289262"/>
            <a:ext cx="1348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Anthony Park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0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Surprise!</a:t>
            </a:r>
            <a:endParaRPr lang="en" sz="3200" b="1" dirty="0">
              <a:solidFill>
                <a:schemeClr val="l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260" y="949894"/>
            <a:ext cx="3195117" cy="3228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23" y="949895"/>
            <a:ext cx="3228963" cy="32289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00041" y="4289262"/>
            <a:ext cx="11961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John </a:t>
            </a:r>
            <a:r>
              <a:rPr lang="en-US" b="1" dirty="0" err="1" smtClean="0">
                <a:solidFill>
                  <a:schemeClr val="tx1"/>
                </a:solidFill>
              </a:rPr>
              <a:t>Funge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8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026" y="1311966"/>
            <a:ext cx="5936974" cy="523453"/>
          </a:xfrm>
          <a:prstGeom prst="rect">
            <a:avLst/>
          </a:prstGeom>
        </p:spPr>
      </p:pic>
      <p:sp>
        <p:nvSpPr>
          <p:cNvPr id="4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Big Picture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311966"/>
            <a:ext cx="3207026" cy="523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4554" y="1337918"/>
            <a:ext cx="2822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Device </a:t>
            </a:r>
            <a:r>
              <a:rPr lang="en-US" sz="2400" dirty="0" smtClean="0">
                <a:latin typeface="+mn-lt"/>
              </a:rPr>
              <a:t>Ubiquity</a:t>
            </a:r>
            <a:endParaRPr lang="en-US" sz="240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2" y="2034213"/>
            <a:ext cx="5936974" cy="5234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6624" y="2034213"/>
            <a:ext cx="3207026" cy="523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7930" y="2060165"/>
            <a:ext cx="2822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Product Innovation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2" y="3478707"/>
            <a:ext cx="5936974" cy="52345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6624" y="3478707"/>
            <a:ext cx="3207026" cy="523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7930" y="3504659"/>
            <a:ext cx="2822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Cloud Migration</a:t>
            </a:r>
            <a:endParaRPr lang="en-US" sz="2400" dirty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026" y="2756460"/>
            <a:ext cx="5936974" cy="5234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2756460"/>
            <a:ext cx="3207026" cy="523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4554" y="2782412"/>
            <a:ext cx="320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Internationalization</a:t>
            </a:r>
            <a:endParaRPr lang="en-US" sz="2400" dirty="0">
              <a:latin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778" y="4200954"/>
            <a:ext cx="5936974" cy="52345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13248" y="4200954"/>
            <a:ext cx="3207026" cy="523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31306" y="4226906"/>
            <a:ext cx="2822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Service Reliability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331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  <p:bldP spid="15" grpId="0" animBg="1"/>
      <p:bldP spid="16" grpId="0"/>
      <p:bldP spid="18" grpId="0" animBg="1"/>
      <p:bldP spid="19" grpId="0"/>
      <p:bldP spid="21" grpId="0" animBg="1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How many engineers?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8663" y="3593803"/>
            <a:ext cx="5306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+mn-lt"/>
              </a:rPr>
              <a:t>6</a:t>
            </a:r>
            <a:endParaRPr lang="en-US" sz="8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398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33" y="0"/>
            <a:ext cx="73607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3"/>
          <p:cNvSpPr txBox="1">
            <a:spLocks noGrp="1"/>
          </p:cNvSpPr>
          <p:nvPr>
            <p:ph type="title"/>
          </p:nvPr>
        </p:nvSpPr>
        <p:spPr>
          <a:xfrm>
            <a:off x="336788" y="2299561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What would you do?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5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3245473" y="2308101"/>
            <a:ext cx="5357608" cy="1476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Prioritize &amp; </a:t>
            </a:r>
            <a:r>
              <a:rPr lang="en-US" sz="3200" b="1" dirty="0">
                <a:solidFill>
                  <a:schemeClr val="lt1"/>
                </a:solidFill>
              </a:rPr>
              <a:t>Q</a:t>
            </a:r>
            <a:r>
              <a:rPr lang="en-US" sz="3200" b="1" dirty="0" smtClean="0">
                <a:solidFill>
                  <a:schemeClr val="lt1"/>
                </a:solidFill>
              </a:rPr>
              <a:t>ueue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940158" y="1505082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79679" y="1505082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44958" y="1505082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10237" y="1505082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91615" y="1505082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775139" y="1505082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47394" y="1505082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7290" y="1294470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3600" dirty="0" smtClean="0">
                <a:solidFill>
                  <a:schemeClr val="tx1"/>
                </a:solidFill>
              </a:rPr>
              <a:t>…</a:t>
            </a:r>
            <a:endParaRPr lang="en-US" sz="3600" dirty="0"/>
          </a:p>
        </p:txBody>
      </p:sp>
      <p:sp>
        <p:nvSpPr>
          <p:cNvPr id="12" name="Oval 11"/>
          <p:cNvSpPr/>
          <p:nvPr/>
        </p:nvSpPr>
        <p:spPr>
          <a:xfrm>
            <a:off x="999656" y="4246133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139177" y="4246133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04456" y="4246133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69735" y="4246133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651113" y="4246133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34637" y="4246133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006892" y="4246133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36788" y="4035521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3600" dirty="0" smtClean="0">
                <a:solidFill>
                  <a:schemeClr val="tx1"/>
                </a:solidFill>
              </a:rPr>
              <a:t>…</a:t>
            </a:r>
            <a:endParaRPr lang="en-US" sz="3600" dirty="0"/>
          </a:p>
        </p:txBody>
      </p:sp>
      <p:sp>
        <p:nvSpPr>
          <p:cNvPr id="28" name="Rectangle 27"/>
          <p:cNvSpPr/>
          <p:nvPr/>
        </p:nvSpPr>
        <p:spPr>
          <a:xfrm>
            <a:off x="336788" y="985180"/>
            <a:ext cx="15808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Task Queue</a:t>
            </a:r>
            <a:endParaRPr lang="en-US" sz="2000" dirty="0"/>
          </a:p>
        </p:txBody>
      </p:sp>
      <p:sp>
        <p:nvSpPr>
          <p:cNvPr id="29" name="Rectangle 28"/>
          <p:cNvSpPr/>
          <p:nvPr/>
        </p:nvSpPr>
        <p:spPr>
          <a:xfrm>
            <a:off x="330910" y="3635411"/>
            <a:ext cx="21804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Completed Tasks</a:t>
            </a:r>
            <a:endParaRPr lang="en-US" sz="2000" dirty="0"/>
          </a:p>
        </p:txBody>
      </p:sp>
      <p:cxnSp>
        <p:nvCxnSpPr>
          <p:cNvPr id="30" name="Shape 135"/>
          <p:cNvCxnSpPr>
            <a:stCxn id="10" idx="6"/>
            <a:endCxn id="33" idx="2"/>
          </p:cNvCxnSpPr>
          <p:nvPr/>
        </p:nvCxnSpPr>
        <p:spPr>
          <a:xfrm>
            <a:off x="2501186" y="1769099"/>
            <a:ext cx="3199448" cy="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3" name="Oval 32"/>
          <p:cNvSpPr/>
          <p:nvPr/>
        </p:nvSpPr>
        <p:spPr>
          <a:xfrm>
            <a:off x="5700634" y="1505082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692585" y="2752285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88133" y="2552355"/>
            <a:ext cx="978794" cy="9712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700634" y="2773954"/>
            <a:ext cx="553792" cy="528034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493241" y="2752285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288789" y="2552355"/>
            <a:ext cx="978794" cy="9712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501290" y="2773954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891929" y="2752285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687477" y="2552355"/>
            <a:ext cx="978794" cy="9712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899978" y="2773954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hape 135"/>
          <p:cNvCxnSpPr>
            <a:stCxn id="33" idx="4"/>
            <a:endCxn id="36" idx="0"/>
          </p:cNvCxnSpPr>
          <p:nvPr/>
        </p:nvCxnSpPr>
        <p:spPr>
          <a:xfrm>
            <a:off x="5977530" y="2033116"/>
            <a:ext cx="0" cy="519239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2" name="Oval 51"/>
          <p:cNvSpPr/>
          <p:nvPr/>
        </p:nvSpPr>
        <p:spPr>
          <a:xfrm>
            <a:off x="5700634" y="4246133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hape 135"/>
          <p:cNvCxnSpPr>
            <a:stCxn id="36" idx="2"/>
            <a:endCxn id="52" idx="0"/>
          </p:cNvCxnSpPr>
          <p:nvPr/>
        </p:nvCxnSpPr>
        <p:spPr>
          <a:xfrm>
            <a:off x="5977530" y="3523588"/>
            <a:ext cx="0" cy="722545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7" name="Shape 135"/>
          <p:cNvCxnSpPr>
            <a:stCxn id="52" idx="2"/>
            <a:endCxn id="18" idx="6"/>
          </p:cNvCxnSpPr>
          <p:nvPr/>
        </p:nvCxnSpPr>
        <p:spPr>
          <a:xfrm flipH="1">
            <a:off x="2560684" y="4510150"/>
            <a:ext cx="3139950" cy="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0" name="Rectangle 59"/>
          <p:cNvSpPr/>
          <p:nvPr/>
        </p:nvSpPr>
        <p:spPr>
          <a:xfrm>
            <a:off x="6565124" y="1805944"/>
            <a:ext cx="15824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Thread Pool</a:t>
            </a:r>
            <a:endParaRPr lang="en-US" sz="2000" dirty="0"/>
          </a:p>
        </p:txBody>
      </p:sp>
      <p:sp>
        <p:nvSpPr>
          <p:cNvPr id="62" name="Rectangle 61"/>
          <p:cNvSpPr/>
          <p:nvPr/>
        </p:nvSpPr>
        <p:spPr>
          <a:xfrm>
            <a:off x="3429568" y="2552355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3600" dirty="0" smtClean="0">
                <a:solidFill>
                  <a:schemeClr val="tx1"/>
                </a:solidFill>
              </a:rPr>
              <a:t>…</a:t>
            </a:r>
            <a:endParaRPr lang="en-US" sz="3600" dirty="0"/>
          </a:p>
        </p:txBody>
      </p:sp>
      <p:sp>
        <p:nvSpPr>
          <p:cNvPr id="63" name="Rectangle 62"/>
          <p:cNvSpPr/>
          <p:nvPr/>
        </p:nvSpPr>
        <p:spPr>
          <a:xfrm>
            <a:off x="7866598" y="2552354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3600" dirty="0" smtClean="0">
                <a:solidFill>
                  <a:schemeClr val="tx1"/>
                </a:solidFill>
              </a:rPr>
              <a:t>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3149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8" grpId="0"/>
      <p:bldP spid="29" grpId="0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52" grpId="0" animBg="1"/>
      <p:bldP spid="60" grpId="0"/>
      <p:bldP spid="62" grpId="0"/>
      <p:bldP spid="6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Prioritize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cs typeface="Calibri"/>
              </a:rPr>
              <a:t>Service availability</a:t>
            </a:r>
          </a:p>
          <a:p>
            <a:pPr marL="0" indent="0">
              <a:buNone/>
            </a:pPr>
            <a:endParaRPr lang="en-US" dirty="0" smtClean="0">
              <a:cs typeface="Calibri"/>
            </a:endParaRPr>
          </a:p>
          <a:p>
            <a:pPr marL="0" indent="0">
              <a:buNone/>
            </a:pPr>
            <a:r>
              <a:rPr lang="en-US" dirty="0" smtClean="0">
                <a:cs typeface="Calibri"/>
              </a:rPr>
              <a:t>Game consoles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 smtClean="0">
                <a:cs typeface="Calibri"/>
              </a:rPr>
              <a:t>Downloadable apps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 smtClean="0">
                <a:cs typeface="Calibri"/>
              </a:rPr>
              <a:t>CE expansion</a:t>
            </a:r>
          </a:p>
          <a:p>
            <a:pPr marL="0" indent="0">
              <a:buNone/>
            </a:pPr>
            <a:r>
              <a:rPr lang="en-US" dirty="0" smtClean="0">
                <a:cs typeface="Calibri"/>
              </a:rPr>
              <a:t>Mobile</a:t>
            </a:r>
          </a:p>
          <a:p>
            <a:pPr marL="0" indent="0">
              <a:buNone/>
            </a:pPr>
            <a:r>
              <a:rPr lang="is-IS" dirty="0" smtClean="0">
                <a:cs typeface="Calibri"/>
              </a:rPr>
              <a:t>…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Queue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cs typeface="Calibri"/>
              </a:rPr>
              <a:t>Audio </a:t>
            </a:r>
            <a:r>
              <a:rPr lang="en-US" dirty="0">
                <a:cs typeface="Calibri"/>
              </a:rPr>
              <a:t>&amp; subtitles</a:t>
            </a:r>
          </a:p>
          <a:p>
            <a:pPr marL="0" indent="0">
              <a:buNone/>
            </a:pPr>
            <a:r>
              <a:rPr lang="en-US" dirty="0" smtClean="0">
                <a:cs typeface="Calibri"/>
              </a:rPr>
              <a:t>International support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New </a:t>
            </a:r>
            <a:r>
              <a:rPr lang="en-US" dirty="0" smtClean="0">
                <a:cs typeface="Calibri"/>
              </a:rPr>
              <a:t>codecs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is-IS" dirty="0" smtClean="0">
                <a:cs typeface="Calibri"/>
              </a:rPr>
              <a:t>…</a:t>
            </a:r>
            <a:endParaRPr lang="en-US" dirty="0" smtClean="0"/>
          </a:p>
        </p:txBody>
      </p:sp>
      <p:sp>
        <p:nvSpPr>
          <p:cNvPr id="7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Prioritize &amp; Queue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5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Scale Up</a:t>
            </a:r>
            <a:endParaRPr lang="en" sz="32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546" y="902115"/>
            <a:ext cx="83410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Work profile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Roles &amp; throughput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Team structure</a:t>
            </a:r>
          </a:p>
        </p:txBody>
      </p:sp>
    </p:spTree>
    <p:extLst>
      <p:ext uri="{BB962C8B-B14F-4D97-AF65-F5344CB8AC3E}">
        <p14:creationId xmlns:p14="http://schemas.microsoft.com/office/powerpoint/2010/main" val="12102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46941461"/>
              </p:ext>
            </p:extLst>
          </p:nvPr>
        </p:nvGraphicFramePr>
        <p:xfrm>
          <a:off x="384313" y="367472"/>
          <a:ext cx="8229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431726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/>
              <a:t>Monolithic Team</a:t>
            </a:r>
            <a:endParaRPr lang="en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384313" y="375620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One leader</a:t>
            </a:r>
          </a:p>
          <a:p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U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ndifferentiated roles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Ad 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hoc 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1956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65" y="1075325"/>
            <a:ext cx="2964185" cy="3580423"/>
          </a:xfrm>
          <a:prstGeom prst="rect">
            <a:avLst/>
          </a:prstGeom>
        </p:spPr>
      </p:pic>
      <p:sp>
        <p:nvSpPr>
          <p:cNvPr id="4" name="Shape 93"/>
          <p:cNvSpPr txBox="1">
            <a:spLocks noGrp="1"/>
          </p:cNvSpPr>
          <p:nvPr>
            <p:ph type="title"/>
          </p:nvPr>
        </p:nvSpPr>
        <p:spPr>
          <a:xfrm>
            <a:off x="336787" y="188099"/>
            <a:ext cx="4625981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DVD Foundation</a:t>
            </a:r>
            <a:endParaRPr lang="en" sz="3200" b="1" dirty="0">
              <a:solidFill>
                <a:schemeClr val="l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659" y="1076523"/>
            <a:ext cx="4692277" cy="357922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78953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Monolithic Decomposition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546" y="902115"/>
            <a:ext cx="78779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Distinct modules &amp; services</a:t>
            </a:r>
          </a:p>
          <a:p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Workload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partitioning</a:t>
            </a:r>
          </a:p>
          <a:p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Dependency awareness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Loose coupling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484" y="0"/>
            <a:ext cx="37735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0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451800" y="1377888"/>
            <a:ext cx="2042472" cy="22467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Server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NRDP Features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Protocols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Security</a:t>
            </a:r>
          </a:p>
          <a:p>
            <a:r>
              <a:rPr lang="en-US" sz="2000" dirty="0">
                <a:solidFill>
                  <a:schemeClr val="tx1"/>
                </a:solidFill>
              </a:rPr>
              <a:t>Bootstrap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15" name="Shape 440"/>
          <p:cNvSpPr/>
          <p:nvPr/>
        </p:nvSpPr>
        <p:spPr>
          <a:xfrm>
            <a:off x="2451800" y="1324338"/>
            <a:ext cx="2042471" cy="205191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39688" y="1377888"/>
            <a:ext cx="2042472" cy="12618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Key Platforms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Device integration</a:t>
            </a:r>
          </a:p>
          <a:p>
            <a:r>
              <a:rPr lang="en-US" sz="1800" dirty="0">
                <a:solidFill>
                  <a:schemeClr val="tx1"/>
                </a:solidFill>
              </a:rPr>
              <a:t>Device </a:t>
            </a:r>
            <a:r>
              <a:rPr lang="en-US" sz="1800" dirty="0" smtClean="0">
                <a:solidFill>
                  <a:schemeClr val="tx1"/>
                </a:solidFill>
              </a:rPr>
              <a:t>launch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0" name="Shape 440"/>
          <p:cNvSpPr/>
          <p:nvPr/>
        </p:nvSpPr>
        <p:spPr>
          <a:xfrm>
            <a:off x="4639688" y="1324338"/>
            <a:ext cx="2042471" cy="205191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26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Streaming Infrastructure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36788" y="4406622"/>
            <a:ext cx="4985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Device &amp; partner-oriented load balancing</a:t>
            </a:r>
            <a:endParaRPr lang="en-US" sz="2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804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3"/>
          <p:cNvSpPr txBox="1">
            <a:spLocks noGrp="1"/>
          </p:cNvSpPr>
          <p:nvPr>
            <p:ph type="title"/>
          </p:nvPr>
        </p:nvSpPr>
        <p:spPr>
          <a:xfrm>
            <a:off x="336788" y="2299561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On Call Overload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0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Vicious Cycle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546" y="902115"/>
            <a:ext cx="787792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Philip was great at</a:t>
            </a:r>
          </a:p>
          <a:p>
            <a:pPr marL="457200" lvl="2" indent="-457200">
              <a:buFont typeface="Arial" charset="0"/>
              <a:buNone/>
              <a:defRPr/>
            </a:pP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   Development</a:t>
            </a:r>
          </a:p>
          <a:p>
            <a:pPr marL="457200" lvl="2" indent="-457200">
              <a:buFont typeface="Arial" charset="0"/>
              <a:buNone/>
              <a:defRPr/>
            </a:pP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   Test infrastructure</a:t>
            </a:r>
          </a:p>
          <a:p>
            <a:pPr marL="457200" lvl="2" indent="-457200">
              <a:buFont typeface="Arial" charset="0"/>
              <a:buNone/>
              <a:defRPr/>
            </a:pP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   Project management </a:t>
            </a:r>
          </a:p>
          <a:p>
            <a:pPr marL="457200" lvl="2" indent="-457200">
              <a:buFont typeface="Arial" charset="0"/>
              <a:buNone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  Troubleshooting</a:t>
            </a:r>
            <a:endParaRPr lang="en-US" sz="28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582" y="976266"/>
            <a:ext cx="3276891" cy="32768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41610" y="4327308"/>
            <a:ext cx="26228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Philip Fisher-Ogden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252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79" y="0"/>
            <a:ext cx="7655442" cy="5143500"/>
          </a:xfrm>
          <a:prstGeom prst="rect">
            <a:avLst/>
          </a:prstGeom>
        </p:spPr>
      </p:pic>
      <p:sp>
        <p:nvSpPr>
          <p:cNvPr id="3" name="Shape 93"/>
          <p:cNvSpPr txBox="1">
            <a:spLocks noGrp="1"/>
          </p:cNvSpPr>
          <p:nvPr>
            <p:ph type="title"/>
          </p:nvPr>
        </p:nvSpPr>
        <p:spPr>
          <a:xfrm>
            <a:off x="4763014" y="139457"/>
            <a:ext cx="3453334" cy="121226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You build it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You run it</a:t>
            </a:r>
            <a:endParaRPr lang="en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615" y="3751194"/>
            <a:ext cx="1697106" cy="16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1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l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3200" b="1" dirty="0" smtClean="0">
                <a:solidFill>
                  <a:schemeClr val="lt1"/>
                </a:solidFill>
              </a:rPr>
              <a:t>Risks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3546" y="902115"/>
            <a:ext cx="4748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Burnout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Slow progress on key initiatives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582" y="976266"/>
            <a:ext cx="3276891" cy="32768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41610" y="4327308"/>
            <a:ext cx="26228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  <a:latin typeface="Calibri"/>
                <a:cs typeface="Calibri"/>
              </a:rPr>
              <a:t>Philip Fisher-Ogden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210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412125" y="2219400"/>
            <a:ext cx="5357608" cy="1476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Thread Starvation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867286" y="1416381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859237" y="2663584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654785" y="2463654"/>
            <a:ext cx="978794" cy="97123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867286" y="2685253"/>
            <a:ext cx="553792" cy="52803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659893" y="2663584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455441" y="2463654"/>
            <a:ext cx="978794" cy="9712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667942" y="2685253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058581" y="2663584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854129" y="2463654"/>
            <a:ext cx="978794" cy="9712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066630" y="2685253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hape 135"/>
          <p:cNvCxnSpPr>
            <a:stCxn id="33" idx="4"/>
            <a:endCxn id="36" idx="0"/>
          </p:cNvCxnSpPr>
          <p:nvPr/>
        </p:nvCxnSpPr>
        <p:spPr>
          <a:xfrm>
            <a:off x="3144182" y="1944415"/>
            <a:ext cx="0" cy="519239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3" name="Shape 135"/>
          <p:cNvCxnSpPr>
            <a:stCxn id="36" idx="2"/>
          </p:cNvCxnSpPr>
          <p:nvPr/>
        </p:nvCxnSpPr>
        <p:spPr>
          <a:xfrm flipH="1">
            <a:off x="3136133" y="3434887"/>
            <a:ext cx="8049" cy="506048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2" name="Rectangle 61"/>
          <p:cNvSpPr/>
          <p:nvPr/>
        </p:nvSpPr>
        <p:spPr>
          <a:xfrm>
            <a:off x="596220" y="2463654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3600" dirty="0" smtClean="0">
                <a:solidFill>
                  <a:schemeClr val="tx1"/>
                </a:solidFill>
              </a:rPr>
              <a:t>…</a:t>
            </a:r>
            <a:endParaRPr lang="en-US" sz="3600" dirty="0"/>
          </a:p>
        </p:txBody>
      </p:sp>
      <p:sp>
        <p:nvSpPr>
          <p:cNvPr id="63" name="Rectangle 62"/>
          <p:cNvSpPr/>
          <p:nvPr/>
        </p:nvSpPr>
        <p:spPr>
          <a:xfrm>
            <a:off x="5033250" y="2463653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3600" dirty="0" smtClean="0">
                <a:solidFill>
                  <a:schemeClr val="tx1"/>
                </a:solidFill>
              </a:rPr>
              <a:t>…</a:t>
            </a:r>
            <a:endParaRPr lang="en-US" sz="3600" dirty="0"/>
          </a:p>
        </p:txBody>
      </p:sp>
      <p:sp>
        <p:nvSpPr>
          <p:cNvPr id="46" name="Rectangle 45"/>
          <p:cNvSpPr/>
          <p:nvPr/>
        </p:nvSpPr>
        <p:spPr>
          <a:xfrm>
            <a:off x="6314887" y="395154"/>
            <a:ext cx="1110064" cy="11162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hape 135"/>
          <p:cNvCxnSpPr>
            <a:stCxn id="40" idx="6"/>
          </p:cNvCxnSpPr>
          <p:nvPr/>
        </p:nvCxnSpPr>
        <p:spPr>
          <a:xfrm flipV="1">
            <a:off x="2221734" y="1275245"/>
            <a:ext cx="4067397" cy="167402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0" name="Shape 135"/>
          <p:cNvCxnSpPr>
            <a:stCxn id="43" idx="6"/>
          </p:cNvCxnSpPr>
          <p:nvPr/>
        </p:nvCxnSpPr>
        <p:spPr>
          <a:xfrm flipV="1">
            <a:off x="4620422" y="1275245"/>
            <a:ext cx="1668709" cy="167402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" name="Shape 135"/>
          <p:cNvCxnSpPr>
            <a:stCxn id="37" idx="6"/>
          </p:cNvCxnSpPr>
          <p:nvPr/>
        </p:nvCxnSpPr>
        <p:spPr>
          <a:xfrm flipV="1">
            <a:off x="3421078" y="1275245"/>
            <a:ext cx="2868053" cy="1674025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1" name="Rectangle 50"/>
          <p:cNvSpPr/>
          <p:nvPr/>
        </p:nvSpPr>
        <p:spPr>
          <a:xfrm>
            <a:off x="7514231" y="445439"/>
            <a:ext cx="11264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Shared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exclusive 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resource</a:t>
            </a:r>
            <a:endParaRPr lang="en-US" sz="2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23909" y="4170770"/>
            <a:ext cx="70881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High priority/frequency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Other - blocked</a:t>
            </a:r>
          </a:p>
        </p:txBody>
      </p:sp>
      <p:sp>
        <p:nvSpPr>
          <p:cNvPr id="72" name="Oval 71"/>
          <p:cNvSpPr/>
          <p:nvPr/>
        </p:nvSpPr>
        <p:spPr>
          <a:xfrm>
            <a:off x="652657" y="1396481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792178" y="1396481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957457" y="1396481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1122736" y="1396481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304114" y="1396481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487638" y="1396481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659893" y="1396481"/>
            <a:ext cx="553792" cy="5280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9" name="Shape 135"/>
          <p:cNvCxnSpPr>
            <a:stCxn id="78" idx="6"/>
            <a:endCxn id="33" idx="2"/>
          </p:cNvCxnSpPr>
          <p:nvPr/>
        </p:nvCxnSpPr>
        <p:spPr>
          <a:xfrm>
            <a:off x="2213685" y="1660498"/>
            <a:ext cx="653601" cy="199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936" y="399383"/>
            <a:ext cx="1092726" cy="1112005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802" y="382736"/>
            <a:ext cx="1116234" cy="1128652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652657" y="935375"/>
            <a:ext cx="8691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Tasks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45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135"/>
          <p:cNvCxnSpPr/>
          <p:nvPr/>
        </p:nvCxnSpPr>
        <p:spPr>
          <a:xfrm>
            <a:off x="1888757" y="1394083"/>
            <a:ext cx="0" cy="3552671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Context Switching</a:t>
            </a:r>
            <a:endParaRPr lang="en" sz="3200" b="1" dirty="0">
              <a:solidFill>
                <a:schemeClr val="lt1"/>
              </a:solidFill>
            </a:endParaRPr>
          </a:p>
        </p:txBody>
      </p:sp>
      <p:cxnSp>
        <p:nvCxnSpPr>
          <p:cNvPr id="7" name="Shape 135"/>
          <p:cNvCxnSpPr/>
          <p:nvPr/>
        </p:nvCxnSpPr>
        <p:spPr>
          <a:xfrm>
            <a:off x="7452610" y="1394083"/>
            <a:ext cx="0" cy="3552671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" name="Rectangle 7"/>
          <p:cNvSpPr/>
          <p:nvPr/>
        </p:nvSpPr>
        <p:spPr>
          <a:xfrm>
            <a:off x="1361466" y="863885"/>
            <a:ext cx="1324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chemeClr val="tx1"/>
                </a:solidFill>
              </a:rPr>
              <a:t>Process 1</a:t>
            </a:r>
            <a:endParaRPr lang="en-US" sz="2000" i="1" dirty="0"/>
          </a:p>
        </p:txBody>
      </p:sp>
      <p:sp>
        <p:nvSpPr>
          <p:cNvPr id="9" name="Rectangle 8"/>
          <p:cNvSpPr/>
          <p:nvPr/>
        </p:nvSpPr>
        <p:spPr>
          <a:xfrm>
            <a:off x="6790409" y="893860"/>
            <a:ext cx="1324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chemeClr val="tx1"/>
                </a:solidFill>
              </a:rPr>
              <a:t>Process 2</a:t>
            </a:r>
            <a:endParaRPr lang="en-US" sz="2000" i="1" dirty="0"/>
          </a:p>
        </p:txBody>
      </p:sp>
      <p:sp>
        <p:nvSpPr>
          <p:cNvPr id="10" name="Rectangle 9"/>
          <p:cNvSpPr/>
          <p:nvPr/>
        </p:nvSpPr>
        <p:spPr>
          <a:xfrm>
            <a:off x="3283299" y="573524"/>
            <a:ext cx="25907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OS</a:t>
            </a:r>
          </a:p>
          <a:p>
            <a:pPr algn="ctr"/>
            <a:r>
              <a:rPr lang="en-US" sz="2000" i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Interrupt or </a:t>
            </a:r>
            <a:r>
              <a:rPr lang="en-US" sz="2000" i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system call</a:t>
            </a:r>
            <a:endParaRPr lang="en-US" sz="2000" i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07963" y="1529045"/>
            <a:ext cx="21291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rgbClr val="FFC000"/>
                </a:solidFill>
              </a:rPr>
              <a:t>Save state - pcb</a:t>
            </a:r>
            <a:r>
              <a:rPr lang="en-US" sz="2000" i="1" baseline="-25000" dirty="0" smtClean="0">
                <a:solidFill>
                  <a:srgbClr val="FFC000"/>
                </a:solidFill>
              </a:rPr>
              <a:t>1</a:t>
            </a:r>
            <a:endParaRPr lang="en-US" sz="3200" i="1" baseline="-25000" dirty="0">
              <a:solidFill>
                <a:srgbClr val="FFC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flipH="1">
            <a:off x="3881120" y="1496483"/>
            <a:ext cx="957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smtClean="0">
                <a:solidFill>
                  <a:schemeClr val="tx1"/>
                </a:solidFill>
              </a:rPr>
              <a:t>.</a:t>
            </a:r>
            <a:endParaRPr lang="en-US" sz="3600" i="1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H="1">
            <a:off x="3881120" y="1677611"/>
            <a:ext cx="957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tx1"/>
                </a:solidFill>
              </a:rPr>
              <a:t>.</a:t>
            </a:r>
            <a:endParaRPr lang="en-US" sz="3600" i="1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75289" y="2196166"/>
            <a:ext cx="20617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rgbClr val="FFC000"/>
                </a:solidFill>
              </a:rPr>
              <a:t>Get state – pcb</a:t>
            </a:r>
            <a:r>
              <a:rPr lang="en-US" sz="2000" i="1" baseline="-25000" dirty="0" smtClean="0">
                <a:solidFill>
                  <a:srgbClr val="FFC000"/>
                </a:solidFill>
              </a:rPr>
              <a:t>2</a:t>
            </a:r>
            <a:endParaRPr lang="en-US" sz="3200" i="1" baseline="-25000" dirty="0">
              <a:solidFill>
                <a:srgbClr val="FFC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45233" y="2740542"/>
            <a:ext cx="2590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Interrupt or </a:t>
            </a:r>
            <a:r>
              <a:rPr lang="en-US" sz="2000" i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system call</a:t>
            </a:r>
            <a:endParaRPr lang="en-US" sz="2000" i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607963" y="3218962"/>
            <a:ext cx="22349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rgbClr val="FFC000"/>
                </a:solidFill>
              </a:rPr>
              <a:t>Save state – pcb</a:t>
            </a:r>
            <a:r>
              <a:rPr lang="en-US" sz="2000" i="1" baseline="-25000" dirty="0" smtClean="0">
                <a:solidFill>
                  <a:srgbClr val="FFC000"/>
                </a:solidFill>
              </a:rPr>
              <a:t>2</a:t>
            </a:r>
            <a:endParaRPr lang="en-US" sz="3200" i="1" baseline="-25000" dirty="0">
              <a:solidFill>
                <a:srgbClr val="FFC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75289" y="3996414"/>
            <a:ext cx="20617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rgbClr val="FFC000"/>
                </a:solidFill>
              </a:rPr>
              <a:t>Get state – pcb</a:t>
            </a:r>
            <a:r>
              <a:rPr lang="en-US" sz="2000" i="1" baseline="-25000" dirty="0" smtClean="0">
                <a:solidFill>
                  <a:srgbClr val="FFC000"/>
                </a:solidFill>
              </a:rPr>
              <a:t>1</a:t>
            </a:r>
            <a:endParaRPr lang="en-US" sz="3200" i="1" baseline="-25000" dirty="0">
              <a:solidFill>
                <a:srgbClr val="FFC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3881120" y="3265044"/>
            <a:ext cx="957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tx1"/>
                </a:solidFill>
              </a:rPr>
              <a:t>.</a:t>
            </a:r>
            <a:endParaRPr lang="en-US" sz="3600" i="1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 flipH="1">
            <a:off x="3881120" y="3445683"/>
            <a:ext cx="957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smtClean="0">
                <a:solidFill>
                  <a:schemeClr val="tx1"/>
                </a:solidFill>
              </a:rPr>
              <a:t>.</a:t>
            </a:r>
            <a:endParaRPr lang="en-US" sz="3600" i="1" dirty="0">
              <a:solidFill>
                <a:schemeClr val="tx1"/>
              </a:solidFill>
            </a:endParaRPr>
          </a:p>
        </p:txBody>
      </p:sp>
      <p:cxnSp>
        <p:nvCxnSpPr>
          <p:cNvPr id="61" name="Shape 135"/>
          <p:cNvCxnSpPr>
            <a:endCxn id="17" idx="1"/>
          </p:cNvCxnSpPr>
          <p:nvPr/>
        </p:nvCxnSpPr>
        <p:spPr>
          <a:xfrm>
            <a:off x="336788" y="1722383"/>
            <a:ext cx="3271175" cy="6717"/>
          </a:xfrm>
          <a:prstGeom prst="straightConnector1">
            <a:avLst/>
          </a:prstGeom>
          <a:noFill/>
          <a:ln w="31750" cap="flat" cmpd="sng">
            <a:solidFill>
              <a:srgbClr val="FFC000"/>
            </a:solidFill>
            <a:prstDash val="sysDot"/>
            <a:round/>
            <a:headEnd type="none" w="lg" len="lg"/>
            <a:tailEnd type="triangle" w="lg" len="lg"/>
          </a:ln>
        </p:spPr>
      </p:cxnSp>
      <p:cxnSp>
        <p:nvCxnSpPr>
          <p:cNvPr id="70" name="Shape 135"/>
          <p:cNvCxnSpPr>
            <a:endCxn id="44" idx="3"/>
          </p:cNvCxnSpPr>
          <p:nvPr/>
        </p:nvCxnSpPr>
        <p:spPr>
          <a:xfrm flipH="1">
            <a:off x="5842870" y="3414142"/>
            <a:ext cx="2986337" cy="4875"/>
          </a:xfrm>
          <a:prstGeom prst="straightConnector1">
            <a:avLst/>
          </a:prstGeom>
          <a:noFill/>
          <a:ln w="31750" cap="flat" cmpd="sng">
            <a:solidFill>
              <a:srgbClr val="FFC000"/>
            </a:solidFill>
            <a:prstDash val="sysDot"/>
            <a:round/>
            <a:headEnd type="none" w="lg" len="lg"/>
            <a:tailEnd type="triangle" w="lg" len="lg"/>
          </a:ln>
        </p:spPr>
      </p:cxnSp>
      <p:sp>
        <p:nvSpPr>
          <p:cNvPr id="80" name="Rectangle 79"/>
          <p:cNvSpPr/>
          <p:nvPr/>
        </p:nvSpPr>
        <p:spPr>
          <a:xfrm>
            <a:off x="232452" y="1259977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00B050"/>
                </a:solidFill>
              </a:rPr>
              <a:t>Executing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32452" y="4363941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00B050"/>
                </a:solidFill>
              </a:rPr>
              <a:t>Executing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00016" y="2749201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Idle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7647240" y="2734211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00B050"/>
                </a:solidFill>
              </a:rPr>
              <a:t>Executing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7959877" y="1568226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Idle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7951675" y="4032690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Idle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14" name="Shape 135"/>
          <p:cNvCxnSpPr/>
          <p:nvPr/>
        </p:nvCxnSpPr>
        <p:spPr>
          <a:xfrm>
            <a:off x="232452" y="4217356"/>
            <a:ext cx="3461005" cy="6717"/>
          </a:xfrm>
          <a:prstGeom prst="straightConnector1">
            <a:avLst/>
          </a:prstGeom>
          <a:noFill/>
          <a:ln w="31750" cap="flat" cmpd="sng">
            <a:solidFill>
              <a:srgbClr val="FFC000"/>
            </a:solidFill>
            <a:prstDash val="sysDot"/>
            <a:round/>
            <a:headEnd type="triangle" w="lg" len="lg"/>
            <a:tailEnd type="none" w="lg" len="lg"/>
          </a:ln>
        </p:spPr>
      </p:cxnSp>
      <p:cxnSp>
        <p:nvCxnSpPr>
          <p:cNvPr id="28" name="Shape 135"/>
          <p:cNvCxnSpPr/>
          <p:nvPr/>
        </p:nvCxnSpPr>
        <p:spPr>
          <a:xfrm flipH="1">
            <a:off x="5737073" y="2431268"/>
            <a:ext cx="3092134" cy="8573"/>
          </a:xfrm>
          <a:prstGeom prst="straightConnector1">
            <a:avLst/>
          </a:prstGeom>
          <a:noFill/>
          <a:ln w="31750" cap="flat" cmpd="sng">
            <a:solidFill>
              <a:srgbClr val="FFC000"/>
            </a:solidFill>
            <a:prstDash val="sysDot"/>
            <a:round/>
            <a:headEnd type="triangl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6798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30" grpId="0"/>
      <p:bldP spid="31" grpId="0"/>
      <p:bldP spid="32" grpId="0"/>
      <p:bldP spid="43" grpId="0"/>
      <p:bldP spid="44" grpId="0"/>
      <p:bldP spid="45" grpId="0"/>
      <p:bldP spid="46" grpId="0"/>
      <p:bldP spid="48" grpId="0"/>
      <p:bldP spid="82" grpId="0"/>
      <p:bldP spid="83" grpId="0"/>
      <p:bldP spid="91" grpId="0"/>
      <p:bldP spid="9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val 63"/>
          <p:cNvSpPr/>
          <p:nvPr/>
        </p:nvSpPr>
        <p:spPr>
          <a:xfrm>
            <a:off x="2412339" y="2427829"/>
            <a:ext cx="312363" cy="3113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2519901" y="2431098"/>
            <a:ext cx="312363" cy="3113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640808" y="2431099"/>
            <a:ext cx="312363" cy="31133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761907" y="2434368"/>
            <a:ext cx="312363" cy="3113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Thread Pool Isolation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546" y="902115"/>
            <a:ext cx="7877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Partition pools &amp; locks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Distribute problematic workloads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27839" y="2194863"/>
            <a:ext cx="3336799" cy="7821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70303" y="2322940"/>
            <a:ext cx="552618" cy="523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283650" y="2434368"/>
            <a:ext cx="312363" cy="311337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499772" y="2322940"/>
            <a:ext cx="552618" cy="523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613119" y="2434368"/>
            <a:ext cx="312363" cy="3113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836268" y="2322940"/>
            <a:ext cx="552618" cy="523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949615" y="2434368"/>
            <a:ext cx="312363" cy="3113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893941" y="2245820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800" dirty="0" smtClean="0">
                <a:solidFill>
                  <a:schemeClr val="tx1"/>
                </a:solidFill>
              </a:rPr>
              <a:t>…</a:t>
            </a:r>
            <a:endParaRPr lang="en-US" sz="2800" dirty="0"/>
          </a:p>
        </p:txBody>
      </p:sp>
      <p:sp>
        <p:nvSpPr>
          <p:cNvPr id="29" name="Rectangle 28"/>
          <p:cNvSpPr/>
          <p:nvPr/>
        </p:nvSpPr>
        <p:spPr>
          <a:xfrm>
            <a:off x="6469115" y="2245819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800" dirty="0" smtClean="0">
                <a:solidFill>
                  <a:schemeClr val="tx1"/>
                </a:solidFill>
              </a:rPr>
              <a:t>…</a:t>
            </a:r>
            <a:endParaRPr lang="en-US" sz="2800" dirty="0"/>
          </a:p>
        </p:txBody>
      </p:sp>
      <p:sp>
        <p:nvSpPr>
          <p:cNvPr id="30" name="Rectangle 29"/>
          <p:cNvSpPr/>
          <p:nvPr/>
        </p:nvSpPr>
        <p:spPr>
          <a:xfrm>
            <a:off x="3827839" y="2957586"/>
            <a:ext cx="3336799" cy="7821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170303" y="3085663"/>
            <a:ext cx="552618" cy="523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283650" y="3197091"/>
            <a:ext cx="312363" cy="311337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499772" y="3085663"/>
            <a:ext cx="552618" cy="523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613119" y="3197091"/>
            <a:ext cx="312363" cy="3113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836268" y="3085663"/>
            <a:ext cx="552618" cy="523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949615" y="3197091"/>
            <a:ext cx="312363" cy="3113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893941" y="3008543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800" dirty="0" smtClean="0">
                <a:solidFill>
                  <a:schemeClr val="tx1"/>
                </a:solidFill>
              </a:rPr>
              <a:t>…</a:t>
            </a:r>
            <a:endParaRPr lang="en-US" sz="2800" dirty="0"/>
          </a:p>
        </p:txBody>
      </p:sp>
      <p:sp>
        <p:nvSpPr>
          <p:cNvPr id="38" name="Rectangle 37"/>
          <p:cNvSpPr/>
          <p:nvPr/>
        </p:nvSpPr>
        <p:spPr>
          <a:xfrm>
            <a:off x="6469115" y="3008542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800" dirty="0" smtClean="0">
                <a:solidFill>
                  <a:schemeClr val="tx1"/>
                </a:solidFill>
              </a:rPr>
              <a:t>…</a:t>
            </a:r>
            <a:endParaRPr lang="en-US" sz="2800" dirty="0"/>
          </a:p>
        </p:txBody>
      </p:sp>
      <p:sp>
        <p:nvSpPr>
          <p:cNvPr id="39" name="Rectangle 38"/>
          <p:cNvSpPr/>
          <p:nvPr/>
        </p:nvSpPr>
        <p:spPr>
          <a:xfrm>
            <a:off x="3827839" y="3724643"/>
            <a:ext cx="3336799" cy="7821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170303" y="3852720"/>
            <a:ext cx="552618" cy="523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283650" y="3964148"/>
            <a:ext cx="312363" cy="311337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499772" y="3852720"/>
            <a:ext cx="552618" cy="523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613119" y="3964148"/>
            <a:ext cx="312363" cy="3113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836268" y="3852720"/>
            <a:ext cx="552618" cy="523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949615" y="3964148"/>
            <a:ext cx="312363" cy="3113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93941" y="3775600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800" dirty="0" smtClean="0">
                <a:solidFill>
                  <a:schemeClr val="tx1"/>
                </a:solidFill>
              </a:rPr>
              <a:t>…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6469115" y="3775599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800" dirty="0" smtClean="0">
                <a:solidFill>
                  <a:schemeClr val="tx1"/>
                </a:solidFill>
              </a:rPr>
              <a:t>…</a:t>
            </a:r>
            <a:endParaRPr lang="en-US" sz="2800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674" y="2256871"/>
            <a:ext cx="600905" cy="64668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6571" y="3023928"/>
            <a:ext cx="600905" cy="6466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5464" y="3790985"/>
            <a:ext cx="600905" cy="646687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2871219" y="2434368"/>
            <a:ext cx="312363" cy="3113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hape 135"/>
          <p:cNvCxnSpPr>
            <a:stCxn id="18" idx="3"/>
            <a:endCxn id="48" idx="1"/>
          </p:cNvCxnSpPr>
          <p:nvPr/>
        </p:nvCxnSpPr>
        <p:spPr>
          <a:xfrm flipV="1">
            <a:off x="7164638" y="2580215"/>
            <a:ext cx="664036" cy="574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4" name="Shape 135"/>
          <p:cNvCxnSpPr>
            <a:stCxn id="30" idx="3"/>
            <a:endCxn id="49" idx="1"/>
          </p:cNvCxnSpPr>
          <p:nvPr/>
        </p:nvCxnSpPr>
        <p:spPr>
          <a:xfrm flipV="1">
            <a:off x="7164638" y="3347272"/>
            <a:ext cx="671933" cy="141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7" name="Shape 135"/>
          <p:cNvCxnSpPr>
            <a:stCxn id="39" idx="3"/>
            <a:endCxn id="50" idx="1"/>
          </p:cNvCxnSpPr>
          <p:nvPr/>
        </p:nvCxnSpPr>
        <p:spPr>
          <a:xfrm flipV="1">
            <a:off x="7164638" y="4114329"/>
            <a:ext cx="680826" cy="141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0" name="Rectangle 59"/>
          <p:cNvSpPr/>
          <p:nvPr/>
        </p:nvSpPr>
        <p:spPr>
          <a:xfrm>
            <a:off x="5167961" y="1581354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800" dirty="0" smtClean="0">
                <a:solidFill>
                  <a:schemeClr val="tx1"/>
                </a:solidFill>
              </a:rPr>
              <a:t>…</a:t>
            </a:r>
            <a:endParaRPr lang="en-US" sz="2800" dirty="0"/>
          </a:p>
        </p:txBody>
      </p:sp>
      <p:sp>
        <p:nvSpPr>
          <p:cNvPr id="61" name="Rectangle 60"/>
          <p:cNvSpPr/>
          <p:nvPr/>
        </p:nvSpPr>
        <p:spPr>
          <a:xfrm>
            <a:off x="5179182" y="4345783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800" dirty="0" smtClean="0">
                <a:solidFill>
                  <a:schemeClr val="tx1"/>
                </a:solidFill>
              </a:rPr>
              <a:t>…</a:t>
            </a:r>
            <a:endParaRPr lang="en-US" sz="2800" dirty="0"/>
          </a:p>
        </p:txBody>
      </p:sp>
      <p:sp>
        <p:nvSpPr>
          <p:cNvPr id="65" name="Oval 64"/>
          <p:cNvSpPr/>
          <p:nvPr/>
        </p:nvSpPr>
        <p:spPr>
          <a:xfrm>
            <a:off x="2408140" y="3184890"/>
            <a:ext cx="312363" cy="3113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515702" y="3188159"/>
            <a:ext cx="312363" cy="3113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2636609" y="3188160"/>
            <a:ext cx="312363" cy="3113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2757708" y="3191429"/>
            <a:ext cx="312363" cy="3113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2867020" y="3191429"/>
            <a:ext cx="312363" cy="31133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2408140" y="3949665"/>
            <a:ext cx="312363" cy="3113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515702" y="3952934"/>
            <a:ext cx="312363" cy="31133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2636609" y="3952935"/>
            <a:ext cx="312363" cy="3113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2757708" y="3956204"/>
            <a:ext cx="312363" cy="3113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2867020" y="3956204"/>
            <a:ext cx="312363" cy="3113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hape 135"/>
          <p:cNvCxnSpPr>
            <a:stCxn id="51" idx="6"/>
            <a:endCxn id="18" idx="1"/>
          </p:cNvCxnSpPr>
          <p:nvPr/>
        </p:nvCxnSpPr>
        <p:spPr>
          <a:xfrm flipV="1">
            <a:off x="3183582" y="2585962"/>
            <a:ext cx="644257" cy="407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8" name="Shape 135"/>
          <p:cNvCxnSpPr>
            <a:stCxn id="69" idx="6"/>
            <a:endCxn id="30" idx="1"/>
          </p:cNvCxnSpPr>
          <p:nvPr/>
        </p:nvCxnSpPr>
        <p:spPr>
          <a:xfrm>
            <a:off x="3179383" y="3347098"/>
            <a:ext cx="648456" cy="158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1" name="Shape 135"/>
          <p:cNvCxnSpPr>
            <a:stCxn id="74" idx="6"/>
            <a:endCxn id="39" idx="1"/>
          </p:cNvCxnSpPr>
          <p:nvPr/>
        </p:nvCxnSpPr>
        <p:spPr>
          <a:xfrm>
            <a:off x="3179383" y="4111873"/>
            <a:ext cx="648456" cy="3869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2949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Organizational Solution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546" y="902115"/>
            <a:ext cx="78779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Deepen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troubleshooting skills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Distribute escalations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Engineer operations</a:t>
            </a:r>
          </a:p>
        </p:txBody>
      </p:sp>
    </p:spTree>
    <p:extLst>
      <p:ext uri="{BB962C8B-B14F-4D97-AF65-F5344CB8AC3E}">
        <p14:creationId xmlns:p14="http://schemas.microsoft.com/office/powerpoint/2010/main" val="78690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440"/>
          <p:cNvSpPr/>
          <p:nvPr/>
        </p:nvSpPr>
        <p:spPr>
          <a:xfrm>
            <a:off x="254907" y="907536"/>
            <a:ext cx="2034471" cy="2754494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Customer Device</a:t>
            </a:r>
            <a:endParaRPr lang="en" dirty="0">
              <a:latin typeface="+mn-lt"/>
            </a:endParaRPr>
          </a:p>
        </p:txBody>
      </p:sp>
      <p:sp>
        <p:nvSpPr>
          <p:cNvPr id="23" name="Shape 440"/>
          <p:cNvSpPr/>
          <p:nvPr/>
        </p:nvSpPr>
        <p:spPr>
          <a:xfrm>
            <a:off x="4919947" y="924621"/>
            <a:ext cx="3959010" cy="3563228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Netflix Data Center</a:t>
            </a:r>
            <a:endParaRPr lang="en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Shape 440"/>
          <p:cNvSpPr/>
          <p:nvPr/>
        </p:nvSpPr>
        <p:spPr>
          <a:xfrm>
            <a:off x="6395809" y="2395489"/>
            <a:ext cx="874365" cy="402707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21" name="Shape 440"/>
          <p:cNvSpPr/>
          <p:nvPr/>
        </p:nvSpPr>
        <p:spPr>
          <a:xfrm>
            <a:off x="6276214" y="2295811"/>
            <a:ext cx="874365" cy="402707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20" name="Shape 440"/>
          <p:cNvSpPr/>
          <p:nvPr/>
        </p:nvSpPr>
        <p:spPr>
          <a:xfrm>
            <a:off x="6165765" y="2182498"/>
            <a:ext cx="874365" cy="402707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NCCP</a:t>
            </a:r>
            <a:endParaRPr lang="en" dirty="0">
              <a:latin typeface="+mn-lt"/>
            </a:endParaRPr>
          </a:p>
        </p:txBody>
      </p:sp>
      <p:sp>
        <p:nvSpPr>
          <p:cNvPr id="10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Electronic Delivery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24" name="Shape 440"/>
          <p:cNvSpPr/>
          <p:nvPr/>
        </p:nvSpPr>
        <p:spPr>
          <a:xfrm rot="16200000">
            <a:off x="4828506" y="2176730"/>
            <a:ext cx="1237087" cy="4236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Load Balancer</a:t>
            </a:r>
            <a:endParaRPr lang="en" dirty="0">
              <a:latin typeface="+mn-lt"/>
            </a:endParaRPr>
          </a:p>
        </p:txBody>
      </p:sp>
      <p:cxnSp>
        <p:nvCxnSpPr>
          <p:cNvPr id="27" name="Shape 135"/>
          <p:cNvCxnSpPr>
            <a:stCxn id="24" idx="2"/>
            <a:endCxn id="20" idx="1"/>
          </p:cNvCxnSpPr>
          <p:nvPr/>
        </p:nvCxnSpPr>
        <p:spPr>
          <a:xfrm flipV="1">
            <a:off x="5658850" y="2383852"/>
            <a:ext cx="506915" cy="4678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2" name="Shape 440"/>
          <p:cNvSpPr/>
          <p:nvPr/>
        </p:nvSpPr>
        <p:spPr>
          <a:xfrm>
            <a:off x="432815" y="1311709"/>
            <a:ext cx="1685713" cy="2179465"/>
          </a:xfrm>
          <a:prstGeom prst="rect">
            <a:avLst/>
          </a:prstGeom>
          <a:solidFill>
            <a:schemeClr val="tx1">
              <a:lumMod val="65000"/>
            </a:schemeClr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Netflix App</a:t>
            </a:r>
            <a:endParaRPr lang="en" dirty="0">
              <a:latin typeface="+mn-lt"/>
            </a:endParaRPr>
          </a:p>
        </p:txBody>
      </p:sp>
      <p:sp>
        <p:nvSpPr>
          <p:cNvPr id="33" name="Shape 440"/>
          <p:cNvSpPr/>
          <p:nvPr/>
        </p:nvSpPr>
        <p:spPr>
          <a:xfrm>
            <a:off x="558107" y="2113919"/>
            <a:ext cx="1383881" cy="835123"/>
          </a:xfrm>
          <a:prstGeom prst="rect">
            <a:avLst/>
          </a:prstGeom>
          <a:solidFill>
            <a:schemeClr val="tx1">
              <a:lumMod val="50000"/>
            </a:schemeClr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Calibri"/>
                <a:cs typeface="Calibri"/>
              </a:rPr>
              <a:t>Security</a:t>
            </a:r>
          </a:p>
          <a:p>
            <a:r>
              <a:rPr lang="en-US" dirty="0">
                <a:latin typeface="Calibri"/>
                <a:cs typeface="Calibri"/>
              </a:rPr>
              <a:t>Activation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Calibri"/>
                <a:cs typeface="Calibri"/>
              </a:rPr>
              <a:t>Playback</a:t>
            </a:r>
            <a:endParaRPr lang="en" dirty="0">
              <a:latin typeface="Calibri"/>
              <a:cs typeface="Calibri"/>
            </a:endParaRPr>
          </a:p>
        </p:txBody>
      </p:sp>
      <p:sp>
        <p:nvSpPr>
          <p:cNvPr id="34" name="Shape 440"/>
          <p:cNvSpPr/>
          <p:nvPr/>
        </p:nvSpPr>
        <p:spPr>
          <a:xfrm>
            <a:off x="558107" y="2954094"/>
            <a:ext cx="1383882" cy="441572"/>
          </a:xfrm>
          <a:prstGeom prst="rect">
            <a:avLst/>
          </a:prstGeom>
          <a:solidFill>
            <a:schemeClr val="tx1">
              <a:lumMod val="50000"/>
            </a:schemeClr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Platform (NRDP)</a:t>
            </a:r>
            <a:endParaRPr lang="en" dirty="0">
              <a:latin typeface="+mn-lt"/>
            </a:endParaRPr>
          </a:p>
        </p:txBody>
      </p:sp>
      <p:sp>
        <p:nvSpPr>
          <p:cNvPr id="35" name="Shape 440"/>
          <p:cNvSpPr/>
          <p:nvPr/>
        </p:nvSpPr>
        <p:spPr>
          <a:xfrm>
            <a:off x="558107" y="1693015"/>
            <a:ext cx="1383881" cy="449618"/>
          </a:xfrm>
          <a:prstGeom prst="rect">
            <a:avLst/>
          </a:prstGeom>
          <a:solidFill>
            <a:schemeClr val="tx1">
              <a:lumMod val="50000"/>
            </a:schemeClr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UI</a:t>
            </a:r>
            <a:endParaRPr lang="en" dirty="0">
              <a:latin typeface="+mn-lt"/>
            </a:endParaRPr>
          </a:p>
        </p:txBody>
      </p:sp>
      <p:cxnSp>
        <p:nvCxnSpPr>
          <p:cNvPr id="42" name="Shape 135"/>
          <p:cNvCxnSpPr>
            <a:stCxn id="32" idx="3"/>
            <a:endCxn id="24" idx="0"/>
          </p:cNvCxnSpPr>
          <p:nvPr/>
        </p:nvCxnSpPr>
        <p:spPr>
          <a:xfrm flipV="1">
            <a:off x="2118528" y="2388530"/>
            <a:ext cx="3116722" cy="12912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8" name="TextBox 57"/>
          <p:cNvSpPr txBox="1"/>
          <p:nvPr/>
        </p:nvSpPr>
        <p:spPr>
          <a:xfrm>
            <a:off x="2547106" y="3061865"/>
            <a:ext cx="2443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XML/RPC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Ticket-based security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Custom responses</a:t>
            </a:r>
          </a:p>
        </p:txBody>
      </p:sp>
      <p:sp>
        <p:nvSpPr>
          <p:cNvPr id="77" name="Shape 477"/>
          <p:cNvSpPr/>
          <p:nvPr/>
        </p:nvSpPr>
        <p:spPr>
          <a:xfrm>
            <a:off x="6364801" y="3317317"/>
            <a:ext cx="936382" cy="609691"/>
          </a:xfrm>
          <a:prstGeom prst="flowChartMagneticDisk">
            <a:avLst/>
          </a:prstGeom>
          <a:solidFill>
            <a:schemeClr val="tx1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DB</a:t>
            </a:r>
            <a:endParaRPr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79" name="Shape 135"/>
          <p:cNvCxnSpPr>
            <a:stCxn id="22" idx="2"/>
            <a:endCxn id="77" idx="1"/>
          </p:cNvCxnSpPr>
          <p:nvPr/>
        </p:nvCxnSpPr>
        <p:spPr>
          <a:xfrm>
            <a:off x="6832992" y="2798196"/>
            <a:ext cx="0" cy="51912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" name="Rectangle 1"/>
          <p:cNvSpPr/>
          <p:nvPr/>
        </p:nvSpPr>
        <p:spPr>
          <a:xfrm>
            <a:off x="2547106" y="2010306"/>
            <a:ext cx="867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HTTP/S</a:t>
            </a:r>
            <a:endParaRPr lang="en-US" sz="1800" dirty="0">
              <a:latin typeface="+mn-lt"/>
            </a:endParaRPr>
          </a:p>
        </p:txBody>
      </p:sp>
      <p:cxnSp>
        <p:nvCxnSpPr>
          <p:cNvPr id="25" name="Shape 135"/>
          <p:cNvCxnSpPr>
            <a:stCxn id="22" idx="3"/>
          </p:cNvCxnSpPr>
          <p:nvPr/>
        </p:nvCxnSpPr>
        <p:spPr>
          <a:xfrm flipV="1">
            <a:off x="7270174" y="2585205"/>
            <a:ext cx="1452950" cy="11638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lgDash"/>
            <a:round/>
            <a:headEnd type="none" w="lg" len="lg"/>
            <a:tailEnd type="triangle" w="lg" len="lg"/>
          </a:ln>
        </p:spPr>
      </p:cxnSp>
      <p:cxnSp>
        <p:nvCxnSpPr>
          <p:cNvPr id="26" name="Shape 135"/>
          <p:cNvCxnSpPr>
            <a:stCxn id="77" idx="4"/>
          </p:cNvCxnSpPr>
          <p:nvPr/>
        </p:nvCxnSpPr>
        <p:spPr>
          <a:xfrm flipV="1">
            <a:off x="7301183" y="3613028"/>
            <a:ext cx="1421941" cy="9135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lgDash"/>
            <a:round/>
            <a:headEnd type="none" w="lg" len="lg"/>
            <a:tailEnd type="triangle" w="lg" len="lg"/>
          </a:ln>
        </p:spPr>
      </p:cxnSp>
      <p:sp>
        <p:nvSpPr>
          <p:cNvPr id="30" name="Rectangle 29"/>
          <p:cNvSpPr/>
          <p:nvPr/>
        </p:nvSpPr>
        <p:spPr>
          <a:xfrm>
            <a:off x="7389104" y="2155784"/>
            <a:ext cx="11641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DVD Legacy</a:t>
            </a:r>
            <a:endParaRPr lang="en-US" sz="16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389104" y="3194962"/>
            <a:ext cx="11641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DVD Legacy</a:t>
            </a:r>
            <a:endParaRPr lang="en-US" sz="16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17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451800" y="1377888"/>
            <a:ext cx="2042472" cy="12618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Key Platforms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Device integration</a:t>
            </a:r>
          </a:p>
          <a:p>
            <a:r>
              <a:rPr lang="en-US" sz="1800" dirty="0">
                <a:solidFill>
                  <a:schemeClr val="tx1"/>
                </a:solidFill>
              </a:rPr>
              <a:t>D</a:t>
            </a:r>
            <a:r>
              <a:rPr lang="en-US" sz="1800" dirty="0" smtClean="0">
                <a:solidFill>
                  <a:schemeClr val="tx1"/>
                </a:solidFill>
              </a:rPr>
              <a:t>evice launch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5" name="Shape 440"/>
          <p:cNvSpPr/>
          <p:nvPr/>
        </p:nvSpPr>
        <p:spPr>
          <a:xfrm>
            <a:off x="2451800" y="1324338"/>
            <a:ext cx="2042471" cy="2051912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39688" y="1377888"/>
            <a:ext cx="2042472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Server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NRDP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Protocols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Security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Bootstrap</a:t>
            </a:r>
          </a:p>
        </p:txBody>
      </p:sp>
      <p:sp>
        <p:nvSpPr>
          <p:cNvPr id="20" name="Shape 440"/>
          <p:cNvSpPr/>
          <p:nvPr/>
        </p:nvSpPr>
        <p:spPr>
          <a:xfrm>
            <a:off x="4639688" y="1324338"/>
            <a:ext cx="2042471" cy="2051912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27575" y="1377888"/>
            <a:ext cx="2042472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Insight/Tools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Delivery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Dashboards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Performance 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Operational tools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2" name="Shape 440"/>
          <p:cNvSpPr/>
          <p:nvPr/>
        </p:nvSpPr>
        <p:spPr>
          <a:xfrm>
            <a:off x="6827575" y="1324338"/>
            <a:ext cx="2042471" cy="205191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26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Consolidating Operations Engineering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3"/>
          <p:cNvSpPr txBox="1">
            <a:spLocks noGrp="1"/>
          </p:cNvSpPr>
          <p:nvPr>
            <p:ph type="title"/>
          </p:nvPr>
        </p:nvSpPr>
        <p:spPr>
          <a:xfrm>
            <a:off x="336788" y="2299561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Cloud Migration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27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6787" y="4411961"/>
            <a:ext cx="86269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spcBef>
                <a:spcPts val="540"/>
              </a:spcBef>
              <a:buSzPct val="100000"/>
            </a:pPr>
            <a:r>
              <a:rPr lang="en-US" sz="24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Rapid iteration v. systematic, long-cycle execution</a:t>
            </a:r>
            <a:endParaRPr lang="en-US" sz="24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32208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Cloud v. Product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39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56"/>
          <p:cNvSpPr/>
          <p:nvPr/>
        </p:nvSpPr>
        <p:spPr>
          <a:xfrm>
            <a:off x="6302215" y="3592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EFEFEF"/>
              </a:solidFill>
            </a:endParaRPr>
          </a:p>
        </p:txBody>
      </p:sp>
      <p:grpSp>
        <p:nvGrpSpPr>
          <p:cNvPr id="8" name="Shape 260"/>
          <p:cNvGrpSpPr/>
          <p:nvPr/>
        </p:nvGrpSpPr>
        <p:grpSpPr>
          <a:xfrm>
            <a:off x="4441595" y="1036312"/>
            <a:ext cx="3681053" cy="2781977"/>
            <a:chOff x="3539072" y="1067163"/>
            <a:chExt cx="3681053" cy="2782464"/>
          </a:xfrm>
        </p:grpSpPr>
        <p:grpSp>
          <p:nvGrpSpPr>
            <p:cNvPr id="9" name="Shape 261"/>
            <p:cNvGrpSpPr/>
            <p:nvPr/>
          </p:nvGrpSpPr>
          <p:grpSpPr>
            <a:xfrm>
              <a:off x="4707925" y="3059826"/>
              <a:ext cx="2512200" cy="789801"/>
              <a:chOff x="4830575" y="2575325"/>
              <a:chExt cx="2512200" cy="789801"/>
            </a:xfrm>
          </p:grpSpPr>
          <p:sp>
            <p:nvSpPr>
              <p:cNvPr id="14" name="Shape 262"/>
              <p:cNvSpPr/>
              <p:nvPr/>
            </p:nvSpPr>
            <p:spPr>
              <a:xfrm>
                <a:off x="4830575" y="2575325"/>
                <a:ext cx="2512200" cy="789801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grpSp>
            <p:nvGrpSpPr>
              <p:cNvPr id="15" name="Shape 263"/>
              <p:cNvGrpSpPr/>
              <p:nvPr/>
            </p:nvGrpSpPr>
            <p:grpSpPr>
              <a:xfrm>
                <a:off x="4894725" y="2818237"/>
                <a:ext cx="2387400" cy="423562"/>
                <a:chOff x="5429875" y="3351637"/>
                <a:chExt cx="2387400" cy="423562"/>
              </a:xfrm>
            </p:grpSpPr>
            <p:sp>
              <p:nvSpPr>
                <p:cNvPr id="16" name="Shape 264"/>
                <p:cNvSpPr/>
                <p:nvPr/>
              </p:nvSpPr>
              <p:spPr>
                <a:xfrm>
                  <a:off x="5429875" y="3351637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/>
                    <a:t>S</a:t>
                  </a:r>
                </a:p>
              </p:txBody>
            </p:sp>
            <p:sp>
              <p:nvSpPr>
                <p:cNvPr id="17" name="Shape 265"/>
                <p:cNvSpPr/>
                <p:nvPr/>
              </p:nvSpPr>
              <p:spPr>
                <a:xfrm>
                  <a:off x="5960225" y="3351637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/>
                    <a:t>S</a:t>
                  </a:r>
                </a:p>
              </p:txBody>
            </p:sp>
            <p:sp>
              <p:nvSpPr>
                <p:cNvPr id="18" name="Shape 266"/>
                <p:cNvSpPr/>
                <p:nvPr/>
              </p:nvSpPr>
              <p:spPr>
                <a:xfrm>
                  <a:off x="6490575" y="3351637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/>
                    <a:t>S</a:t>
                  </a:r>
                </a:p>
              </p:txBody>
            </p:sp>
            <p:sp>
              <p:nvSpPr>
                <p:cNvPr id="19" name="Shape 267"/>
                <p:cNvSpPr/>
                <p:nvPr/>
              </p:nvSpPr>
              <p:spPr>
                <a:xfrm>
                  <a:off x="7393975" y="3351900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/>
                    <a:t>S</a:t>
                  </a:r>
                </a:p>
              </p:txBody>
            </p:sp>
            <p:sp>
              <p:nvSpPr>
                <p:cNvPr id="20" name="Shape 268"/>
                <p:cNvSpPr txBox="1"/>
                <p:nvPr/>
              </p:nvSpPr>
              <p:spPr>
                <a:xfrm>
                  <a:off x="6918115" y="3360025"/>
                  <a:ext cx="471599" cy="4064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>
                      <a:solidFill>
                        <a:srgbClr val="FFFFFF"/>
                      </a:solidFill>
                    </a:rPr>
                    <a:t>. . .</a:t>
                  </a:r>
                </a:p>
              </p:txBody>
            </p:sp>
          </p:grpSp>
        </p:grpSp>
        <p:cxnSp>
          <p:nvCxnSpPr>
            <p:cNvPr id="10" name="Shape 269"/>
            <p:cNvCxnSpPr>
              <a:stCxn id="58" idx="2"/>
              <a:endCxn id="16" idx="0"/>
            </p:cNvCxnSpPr>
            <p:nvPr/>
          </p:nvCxnSpPr>
          <p:spPr>
            <a:xfrm>
              <a:off x="3539072" y="1067163"/>
              <a:ext cx="1444653" cy="2235575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1" name="Shape 270"/>
            <p:cNvCxnSpPr>
              <a:stCxn id="58" idx="2"/>
              <a:endCxn id="17" idx="0"/>
            </p:cNvCxnSpPr>
            <p:nvPr/>
          </p:nvCxnSpPr>
          <p:spPr>
            <a:xfrm>
              <a:off x="3539072" y="1067163"/>
              <a:ext cx="1975003" cy="2235575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2" name="Shape 271"/>
            <p:cNvCxnSpPr>
              <a:stCxn id="58" idx="2"/>
              <a:endCxn id="18" idx="0"/>
            </p:cNvCxnSpPr>
            <p:nvPr/>
          </p:nvCxnSpPr>
          <p:spPr>
            <a:xfrm>
              <a:off x="3539072" y="1067163"/>
              <a:ext cx="2505353" cy="2235575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3" name="Shape 272"/>
            <p:cNvCxnSpPr>
              <a:stCxn id="58" idx="2"/>
              <a:endCxn id="19" idx="0"/>
            </p:cNvCxnSpPr>
            <p:nvPr/>
          </p:nvCxnSpPr>
          <p:spPr>
            <a:xfrm>
              <a:off x="3539072" y="1067163"/>
              <a:ext cx="3408753" cy="2235838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21" name="Shape 282"/>
          <p:cNvGrpSpPr/>
          <p:nvPr/>
        </p:nvGrpSpPr>
        <p:grpSpPr>
          <a:xfrm>
            <a:off x="5958618" y="3818289"/>
            <a:ext cx="2211631" cy="982038"/>
            <a:chOff x="4996875" y="4017880"/>
            <a:chExt cx="2211631" cy="1039432"/>
          </a:xfrm>
        </p:grpSpPr>
        <p:cxnSp>
          <p:nvCxnSpPr>
            <p:cNvPr id="22" name="Shape 283"/>
            <p:cNvCxnSpPr>
              <a:stCxn id="14" idx="2"/>
              <a:endCxn id="28" idx="1"/>
            </p:cNvCxnSpPr>
            <p:nvPr/>
          </p:nvCxnSpPr>
          <p:spPr>
            <a:xfrm flipH="1">
              <a:off x="5226404" y="4017880"/>
              <a:ext cx="678401" cy="516793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3" name="Shape 285"/>
            <p:cNvCxnSpPr>
              <a:stCxn id="14" idx="2"/>
              <a:endCxn id="29" idx="1"/>
            </p:cNvCxnSpPr>
            <p:nvPr/>
          </p:nvCxnSpPr>
          <p:spPr>
            <a:xfrm flipH="1">
              <a:off x="5696507" y="4017880"/>
              <a:ext cx="208298" cy="516794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grpSp>
          <p:nvGrpSpPr>
            <p:cNvPr id="24" name="Shape 287"/>
            <p:cNvGrpSpPr/>
            <p:nvPr/>
          </p:nvGrpSpPr>
          <p:grpSpPr>
            <a:xfrm>
              <a:off x="4996875" y="4017880"/>
              <a:ext cx="2211631" cy="1039432"/>
              <a:chOff x="4996875" y="4017880"/>
              <a:chExt cx="2211631" cy="1039432"/>
            </a:xfrm>
          </p:grpSpPr>
          <p:grpSp>
            <p:nvGrpSpPr>
              <p:cNvPr id="26" name="Shape 288"/>
              <p:cNvGrpSpPr/>
              <p:nvPr/>
            </p:nvGrpSpPr>
            <p:grpSpPr>
              <a:xfrm>
                <a:off x="4996875" y="4534673"/>
                <a:ext cx="2211631" cy="522639"/>
                <a:chOff x="2789175" y="4503898"/>
                <a:chExt cx="2211631" cy="522639"/>
              </a:xfrm>
            </p:grpSpPr>
            <p:sp>
              <p:nvSpPr>
                <p:cNvPr id="28" name="Shape 284"/>
                <p:cNvSpPr/>
                <p:nvPr/>
              </p:nvSpPr>
              <p:spPr>
                <a:xfrm>
                  <a:off x="2789175" y="4503898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29" name="Shape 286"/>
                <p:cNvSpPr/>
                <p:nvPr/>
              </p:nvSpPr>
              <p:spPr>
                <a:xfrm>
                  <a:off x="3259278" y="4503899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30" name="Shape 289"/>
                <p:cNvSpPr/>
                <p:nvPr/>
              </p:nvSpPr>
              <p:spPr>
                <a:xfrm>
                  <a:off x="3729381" y="4503899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31" name="Shape 290"/>
                <p:cNvSpPr/>
                <p:nvPr/>
              </p:nvSpPr>
              <p:spPr>
                <a:xfrm>
                  <a:off x="4541748" y="4503899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32" name="Shape 291"/>
                <p:cNvSpPr txBox="1"/>
                <p:nvPr/>
              </p:nvSpPr>
              <p:spPr>
                <a:xfrm>
                  <a:off x="4118024" y="4577087"/>
                  <a:ext cx="471599" cy="4064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>
                      <a:solidFill>
                        <a:srgbClr val="FFFFFF"/>
                      </a:solidFill>
                    </a:rPr>
                    <a:t>. . .</a:t>
                  </a:r>
                </a:p>
              </p:txBody>
            </p:sp>
          </p:grpSp>
          <p:cxnSp>
            <p:nvCxnSpPr>
              <p:cNvPr id="27" name="Shape 292"/>
              <p:cNvCxnSpPr>
                <a:stCxn id="14" idx="2"/>
                <a:endCxn id="30" idx="1"/>
              </p:cNvCxnSpPr>
              <p:nvPr/>
            </p:nvCxnSpPr>
            <p:spPr>
              <a:xfrm>
                <a:off x="5904805" y="4017880"/>
                <a:ext cx="261805" cy="516794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</p:grpSp>
        <p:cxnSp>
          <p:nvCxnSpPr>
            <p:cNvPr id="25" name="Shape 293"/>
            <p:cNvCxnSpPr>
              <a:endCxn id="31" idx="1"/>
            </p:cNvCxnSpPr>
            <p:nvPr/>
          </p:nvCxnSpPr>
          <p:spPr>
            <a:xfrm>
              <a:off x="5910733" y="4017883"/>
              <a:ext cx="1068244" cy="516791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33" name="Shape 294"/>
          <p:cNvGrpSpPr/>
          <p:nvPr/>
        </p:nvGrpSpPr>
        <p:grpSpPr>
          <a:xfrm>
            <a:off x="3146204" y="1036312"/>
            <a:ext cx="2097298" cy="2086017"/>
            <a:chOff x="2842815" y="1001575"/>
            <a:chExt cx="2097298" cy="2086017"/>
          </a:xfrm>
        </p:grpSpPr>
        <p:grpSp>
          <p:nvGrpSpPr>
            <p:cNvPr id="34" name="Shape 295"/>
            <p:cNvGrpSpPr/>
            <p:nvPr/>
          </p:nvGrpSpPr>
          <p:grpSpPr>
            <a:xfrm>
              <a:off x="2842815" y="1001575"/>
              <a:ext cx="2097298" cy="2086017"/>
              <a:chOff x="2842815" y="1001575"/>
              <a:chExt cx="2097298" cy="2086017"/>
            </a:xfrm>
          </p:grpSpPr>
          <p:grpSp>
            <p:nvGrpSpPr>
              <p:cNvPr id="39" name="Shape 296"/>
              <p:cNvGrpSpPr/>
              <p:nvPr/>
            </p:nvGrpSpPr>
            <p:grpSpPr>
              <a:xfrm>
                <a:off x="2842815" y="2652938"/>
                <a:ext cx="2097298" cy="434654"/>
                <a:chOff x="3243195" y="3338738"/>
                <a:chExt cx="2097298" cy="434654"/>
              </a:xfrm>
            </p:grpSpPr>
            <p:sp>
              <p:nvSpPr>
                <p:cNvPr id="44" name="Shape 275"/>
                <p:cNvSpPr/>
                <p:nvPr/>
              </p:nvSpPr>
              <p:spPr>
                <a:xfrm>
                  <a:off x="3243195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5" name="Shape 277"/>
                <p:cNvSpPr/>
                <p:nvPr/>
              </p:nvSpPr>
              <p:spPr>
                <a:xfrm>
                  <a:off x="3697995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6" name="Shape 279"/>
                <p:cNvSpPr/>
                <p:nvPr/>
              </p:nvSpPr>
              <p:spPr>
                <a:xfrm>
                  <a:off x="4152795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7" name="Shape 281"/>
                <p:cNvSpPr/>
                <p:nvPr/>
              </p:nvSpPr>
              <p:spPr>
                <a:xfrm>
                  <a:off x="4995768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8" name="Shape 297"/>
                <p:cNvSpPr txBox="1"/>
                <p:nvPr/>
              </p:nvSpPr>
              <p:spPr>
                <a:xfrm>
                  <a:off x="4056812" y="3366893"/>
                  <a:ext cx="471599" cy="4064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>
                      <a:solidFill>
                        <a:srgbClr val="FFFFFF"/>
                      </a:solidFill>
                    </a:rPr>
                    <a:t>. . .</a:t>
                  </a:r>
                </a:p>
              </p:txBody>
            </p:sp>
          </p:grpSp>
          <p:cxnSp>
            <p:nvCxnSpPr>
              <p:cNvPr id="40" name="Shape 298"/>
              <p:cNvCxnSpPr>
                <a:stCxn id="58" idx="2"/>
                <a:endCxn id="44" idx="1"/>
              </p:cNvCxnSpPr>
              <p:nvPr/>
            </p:nvCxnSpPr>
            <p:spPr>
              <a:xfrm flipH="1">
                <a:off x="3015178" y="1001575"/>
                <a:ext cx="1123028" cy="165136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41" name="Shape 299"/>
              <p:cNvCxnSpPr>
                <a:stCxn id="58" idx="2"/>
                <a:endCxn id="45" idx="1"/>
              </p:cNvCxnSpPr>
              <p:nvPr/>
            </p:nvCxnSpPr>
            <p:spPr>
              <a:xfrm flipH="1">
                <a:off x="3469978" y="1001575"/>
                <a:ext cx="668228" cy="165136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42" name="Shape 300"/>
              <p:cNvCxnSpPr>
                <a:stCxn id="58" idx="2"/>
                <a:endCxn id="46" idx="1"/>
              </p:cNvCxnSpPr>
              <p:nvPr/>
            </p:nvCxnSpPr>
            <p:spPr>
              <a:xfrm flipH="1">
                <a:off x="3924778" y="1001575"/>
                <a:ext cx="213428" cy="165136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43" name="Shape 301"/>
              <p:cNvCxnSpPr>
                <a:stCxn id="58" idx="2"/>
                <a:endCxn id="47" idx="1"/>
              </p:cNvCxnSpPr>
              <p:nvPr/>
            </p:nvCxnSpPr>
            <p:spPr>
              <a:xfrm>
                <a:off x="4138206" y="1001575"/>
                <a:ext cx="629545" cy="165136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</p:grpSp>
        <p:pic>
          <p:nvPicPr>
            <p:cNvPr id="35" name="Shape 302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7445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Shape 303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8895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Shape 304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0345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Shape 305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470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" name="Shape 273"/>
          <p:cNvGrpSpPr/>
          <p:nvPr/>
        </p:nvGrpSpPr>
        <p:grpSpPr>
          <a:xfrm>
            <a:off x="3318567" y="3110999"/>
            <a:ext cx="2298464" cy="700698"/>
            <a:chOff x="1726109" y="3005482"/>
            <a:chExt cx="2483233" cy="506894"/>
          </a:xfrm>
        </p:grpSpPr>
        <p:cxnSp>
          <p:nvCxnSpPr>
            <p:cNvPr id="51" name="Shape 274"/>
            <p:cNvCxnSpPr/>
            <p:nvPr/>
          </p:nvCxnSpPr>
          <p:spPr>
            <a:xfrm flipH="1" flipV="1">
              <a:off x="1726109" y="3015314"/>
              <a:ext cx="2483232" cy="497062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52" name="Shape 276"/>
            <p:cNvCxnSpPr/>
            <p:nvPr/>
          </p:nvCxnSpPr>
          <p:spPr>
            <a:xfrm flipH="1" flipV="1">
              <a:off x="2217469" y="3005482"/>
              <a:ext cx="1991872" cy="506894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53" name="Shape 278"/>
            <p:cNvCxnSpPr>
              <a:endCxn id="48" idx="2"/>
            </p:cNvCxnSpPr>
            <p:nvPr/>
          </p:nvCxnSpPr>
          <p:spPr>
            <a:xfrm flipH="1" flipV="1">
              <a:off x="2673668" y="3013678"/>
              <a:ext cx="1527520" cy="490501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54" name="Shape 280"/>
            <p:cNvCxnSpPr>
              <a:endCxn id="47" idx="3"/>
            </p:cNvCxnSpPr>
            <p:nvPr/>
          </p:nvCxnSpPr>
          <p:spPr>
            <a:xfrm flipH="1" flipV="1">
              <a:off x="3619568" y="3005483"/>
              <a:ext cx="589774" cy="506893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sp>
        <p:nvSpPr>
          <p:cNvPr id="55" name="Shape 268"/>
          <p:cNvSpPr txBox="1"/>
          <p:nvPr/>
        </p:nvSpPr>
        <p:spPr>
          <a:xfrm>
            <a:off x="4418244" y="2718162"/>
            <a:ext cx="471599" cy="4064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</a:rPr>
              <a:t>. . .</a:t>
            </a:r>
          </a:p>
        </p:txBody>
      </p:sp>
      <p:sp>
        <p:nvSpPr>
          <p:cNvPr id="56" name="Shape 256"/>
          <p:cNvSpPr/>
          <p:nvPr/>
        </p:nvSpPr>
        <p:spPr>
          <a:xfrm>
            <a:off x="3270641" y="3592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EFEFEF"/>
              </a:solidFill>
            </a:endParaRPr>
          </a:p>
        </p:txBody>
      </p:sp>
      <p:sp>
        <p:nvSpPr>
          <p:cNvPr id="57" name="Shape 256"/>
          <p:cNvSpPr/>
          <p:nvPr/>
        </p:nvSpPr>
        <p:spPr>
          <a:xfrm>
            <a:off x="3423041" y="5116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EFEFEF"/>
              </a:solidFill>
            </a:endParaRPr>
          </a:p>
        </p:txBody>
      </p:sp>
      <p:sp>
        <p:nvSpPr>
          <p:cNvPr id="58" name="Shape 256"/>
          <p:cNvSpPr/>
          <p:nvPr/>
        </p:nvSpPr>
        <p:spPr>
          <a:xfrm>
            <a:off x="3575441" y="6640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Member Traffic</a:t>
            </a:r>
            <a:endParaRPr lang="en" dirty="0">
              <a:solidFill>
                <a:srgbClr val="EFEFEF"/>
              </a:solidFill>
            </a:endParaRPr>
          </a:p>
        </p:txBody>
      </p:sp>
      <p:sp>
        <p:nvSpPr>
          <p:cNvPr id="59" name="Shape 256"/>
          <p:cNvSpPr/>
          <p:nvPr/>
        </p:nvSpPr>
        <p:spPr>
          <a:xfrm>
            <a:off x="6454615" y="5116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EFEFEF"/>
              </a:solidFill>
            </a:endParaRPr>
          </a:p>
        </p:txBody>
      </p:sp>
      <p:sp>
        <p:nvSpPr>
          <p:cNvPr id="60" name="Shape 256"/>
          <p:cNvSpPr/>
          <p:nvPr/>
        </p:nvSpPr>
        <p:spPr>
          <a:xfrm>
            <a:off x="6607015" y="6640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Batch Processes</a:t>
            </a:r>
            <a:endParaRPr lang="en" dirty="0">
              <a:solidFill>
                <a:srgbClr val="EFEFEF"/>
              </a:solidFill>
            </a:endParaRPr>
          </a:p>
        </p:txBody>
      </p:sp>
      <p:cxnSp>
        <p:nvCxnSpPr>
          <p:cNvPr id="63" name="Shape 298"/>
          <p:cNvCxnSpPr>
            <a:stCxn id="60" idx="2"/>
            <a:endCxn id="44" idx="1"/>
          </p:cNvCxnSpPr>
          <p:nvPr/>
        </p:nvCxnSpPr>
        <p:spPr>
          <a:xfrm flipH="1">
            <a:off x="3318567" y="1036312"/>
            <a:ext cx="4154602" cy="1651363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4" name="Shape 299"/>
          <p:cNvCxnSpPr>
            <a:stCxn id="60" idx="2"/>
            <a:endCxn id="45" idx="1"/>
          </p:cNvCxnSpPr>
          <p:nvPr/>
        </p:nvCxnSpPr>
        <p:spPr>
          <a:xfrm flipH="1">
            <a:off x="3773367" y="1036312"/>
            <a:ext cx="3699802" cy="1651363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5" name="Shape 300"/>
          <p:cNvCxnSpPr>
            <a:stCxn id="60" idx="2"/>
            <a:endCxn id="46" idx="1"/>
          </p:cNvCxnSpPr>
          <p:nvPr/>
        </p:nvCxnSpPr>
        <p:spPr>
          <a:xfrm flipH="1">
            <a:off x="4228167" y="1036312"/>
            <a:ext cx="3245002" cy="1651363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6" name="Shape 301"/>
          <p:cNvCxnSpPr>
            <a:stCxn id="60" idx="2"/>
            <a:endCxn id="47" idx="1"/>
          </p:cNvCxnSpPr>
          <p:nvPr/>
        </p:nvCxnSpPr>
        <p:spPr>
          <a:xfrm flipH="1">
            <a:off x="5071140" y="1036312"/>
            <a:ext cx="2402029" cy="1651363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9" name="Shape 269"/>
          <p:cNvCxnSpPr>
            <a:stCxn id="60" idx="2"/>
            <a:endCxn id="16" idx="0"/>
          </p:cNvCxnSpPr>
          <p:nvPr/>
        </p:nvCxnSpPr>
        <p:spPr>
          <a:xfrm flipH="1">
            <a:off x="5886248" y="1036312"/>
            <a:ext cx="1586921" cy="2235184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" name="Shape 270"/>
          <p:cNvCxnSpPr>
            <a:stCxn id="60" idx="2"/>
            <a:endCxn id="17" idx="0"/>
          </p:cNvCxnSpPr>
          <p:nvPr/>
        </p:nvCxnSpPr>
        <p:spPr>
          <a:xfrm flipH="1">
            <a:off x="6416598" y="1036312"/>
            <a:ext cx="1056571" cy="2235184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1" name="Shape 271"/>
          <p:cNvCxnSpPr>
            <a:stCxn id="60" idx="2"/>
            <a:endCxn id="18" idx="0"/>
          </p:cNvCxnSpPr>
          <p:nvPr/>
        </p:nvCxnSpPr>
        <p:spPr>
          <a:xfrm flipH="1">
            <a:off x="6946948" y="1036312"/>
            <a:ext cx="526221" cy="2235184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2" name="Shape 272"/>
          <p:cNvCxnSpPr>
            <a:stCxn id="60" idx="2"/>
            <a:endCxn id="19" idx="0"/>
          </p:cNvCxnSpPr>
          <p:nvPr/>
        </p:nvCxnSpPr>
        <p:spPr>
          <a:xfrm>
            <a:off x="7473169" y="1036312"/>
            <a:ext cx="377179" cy="2235447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3355496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Heterogeneous Workloads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9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56"/>
          <p:cNvSpPr/>
          <p:nvPr/>
        </p:nvSpPr>
        <p:spPr>
          <a:xfrm>
            <a:off x="6302215" y="3592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Batch</a:t>
            </a:r>
            <a:endParaRPr lang="en" dirty="0">
              <a:solidFill>
                <a:srgbClr val="EFEFEF"/>
              </a:solidFill>
            </a:endParaRPr>
          </a:p>
        </p:txBody>
      </p:sp>
      <p:grpSp>
        <p:nvGrpSpPr>
          <p:cNvPr id="8" name="Shape 260"/>
          <p:cNvGrpSpPr/>
          <p:nvPr/>
        </p:nvGrpSpPr>
        <p:grpSpPr>
          <a:xfrm>
            <a:off x="4441595" y="1036312"/>
            <a:ext cx="3681053" cy="2781977"/>
            <a:chOff x="3539072" y="1067163"/>
            <a:chExt cx="3681053" cy="2782464"/>
          </a:xfrm>
        </p:grpSpPr>
        <p:grpSp>
          <p:nvGrpSpPr>
            <p:cNvPr id="9" name="Shape 261"/>
            <p:cNvGrpSpPr/>
            <p:nvPr/>
          </p:nvGrpSpPr>
          <p:grpSpPr>
            <a:xfrm>
              <a:off x="4707925" y="3059826"/>
              <a:ext cx="2512200" cy="789801"/>
              <a:chOff x="4830575" y="2575325"/>
              <a:chExt cx="2512200" cy="789801"/>
            </a:xfrm>
          </p:grpSpPr>
          <p:sp>
            <p:nvSpPr>
              <p:cNvPr id="14" name="Shape 262"/>
              <p:cNvSpPr/>
              <p:nvPr/>
            </p:nvSpPr>
            <p:spPr>
              <a:xfrm>
                <a:off x="4830575" y="2575325"/>
                <a:ext cx="2512200" cy="789801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grpSp>
            <p:nvGrpSpPr>
              <p:cNvPr id="15" name="Shape 263"/>
              <p:cNvGrpSpPr/>
              <p:nvPr/>
            </p:nvGrpSpPr>
            <p:grpSpPr>
              <a:xfrm>
                <a:off x="4894725" y="2818237"/>
                <a:ext cx="2387400" cy="423562"/>
                <a:chOff x="5429875" y="3351637"/>
                <a:chExt cx="2387400" cy="423562"/>
              </a:xfrm>
            </p:grpSpPr>
            <p:sp>
              <p:nvSpPr>
                <p:cNvPr id="16" name="Shape 264"/>
                <p:cNvSpPr/>
                <p:nvPr/>
              </p:nvSpPr>
              <p:spPr>
                <a:xfrm>
                  <a:off x="5429875" y="3351637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/>
                    <a:t>S</a:t>
                  </a:r>
                </a:p>
              </p:txBody>
            </p:sp>
            <p:sp>
              <p:nvSpPr>
                <p:cNvPr id="17" name="Shape 265"/>
                <p:cNvSpPr/>
                <p:nvPr/>
              </p:nvSpPr>
              <p:spPr>
                <a:xfrm>
                  <a:off x="5960225" y="3351637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/>
                    <a:t>S</a:t>
                  </a:r>
                </a:p>
              </p:txBody>
            </p:sp>
            <p:sp>
              <p:nvSpPr>
                <p:cNvPr id="18" name="Shape 266"/>
                <p:cNvSpPr/>
                <p:nvPr/>
              </p:nvSpPr>
              <p:spPr>
                <a:xfrm>
                  <a:off x="6490575" y="3351637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/>
                    <a:t>S</a:t>
                  </a:r>
                </a:p>
              </p:txBody>
            </p:sp>
            <p:sp>
              <p:nvSpPr>
                <p:cNvPr id="19" name="Shape 267"/>
                <p:cNvSpPr/>
                <p:nvPr/>
              </p:nvSpPr>
              <p:spPr>
                <a:xfrm>
                  <a:off x="7393975" y="3351900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/>
                    <a:t>S</a:t>
                  </a:r>
                </a:p>
              </p:txBody>
            </p:sp>
            <p:sp>
              <p:nvSpPr>
                <p:cNvPr id="20" name="Shape 268"/>
                <p:cNvSpPr txBox="1"/>
                <p:nvPr/>
              </p:nvSpPr>
              <p:spPr>
                <a:xfrm>
                  <a:off x="6918115" y="3360025"/>
                  <a:ext cx="471599" cy="4064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>
                      <a:solidFill>
                        <a:srgbClr val="FFFFFF"/>
                      </a:solidFill>
                    </a:rPr>
                    <a:t>. . .</a:t>
                  </a:r>
                </a:p>
              </p:txBody>
            </p:sp>
          </p:grpSp>
        </p:grpSp>
        <p:cxnSp>
          <p:nvCxnSpPr>
            <p:cNvPr id="10" name="Shape 269"/>
            <p:cNvCxnSpPr>
              <a:stCxn id="58" idx="2"/>
              <a:endCxn id="16" idx="0"/>
            </p:cNvCxnSpPr>
            <p:nvPr/>
          </p:nvCxnSpPr>
          <p:spPr>
            <a:xfrm>
              <a:off x="3539072" y="1067163"/>
              <a:ext cx="1444653" cy="2235575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1" name="Shape 270"/>
            <p:cNvCxnSpPr>
              <a:stCxn id="58" idx="2"/>
              <a:endCxn id="17" idx="0"/>
            </p:cNvCxnSpPr>
            <p:nvPr/>
          </p:nvCxnSpPr>
          <p:spPr>
            <a:xfrm>
              <a:off x="3539072" y="1067163"/>
              <a:ext cx="1975003" cy="2235575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2" name="Shape 271"/>
            <p:cNvCxnSpPr>
              <a:stCxn id="58" idx="2"/>
              <a:endCxn id="18" idx="0"/>
            </p:cNvCxnSpPr>
            <p:nvPr/>
          </p:nvCxnSpPr>
          <p:spPr>
            <a:xfrm>
              <a:off x="3539072" y="1067163"/>
              <a:ext cx="2505353" cy="2235575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3" name="Shape 272"/>
            <p:cNvCxnSpPr>
              <a:stCxn id="58" idx="2"/>
              <a:endCxn id="19" idx="0"/>
            </p:cNvCxnSpPr>
            <p:nvPr/>
          </p:nvCxnSpPr>
          <p:spPr>
            <a:xfrm>
              <a:off x="3539072" y="1067163"/>
              <a:ext cx="3408753" cy="2235838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21" name="Shape 282"/>
          <p:cNvGrpSpPr/>
          <p:nvPr/>
        </p:nvGrpSpPr>
        <p:grpSpPr>
          <a:xfrm>
            <a:off x="5958618" y="3818289"/>
            <a:ext cx="2211631" cy="982038"/>
            <a:chOff x="4996875" y="4017880"/>
            <a:chExt cx="2211631" cy="1039432"/>
          </a:xfrm>
        </p:grpSpPr>
        <p:cxnSp>
          <p:nvCxnSpPr>
            <p:cNvPr id="22" name="Shape 283"/>
            <p:cNvCxnSpPr>
              <a:stCxn id="14" idx="2"/>
              <a:endCxn id="28" idx="1"/>
            </p:cNvCxnSpPr>
            <p:nvPr/>
          </p:nvCxnSpPr>
          <p:spPr>
            <a:xfrm flipH="1">
              <a:off x="5226404" y="4017880"/>
              <a:ext cx="678401" cy="516793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3" name="Shape 285"/>
            <p:cNvCxnSpPr>
              <a:stCxn id="14" idx="2"/>
              <a:endCxn id="29" idx="1"/>
            </p:cNvCxnSpPr>
            <p:nvPr/>
          </p:nvCxnSpPr>
          <p:spPr>
            <a:xfrm flipH="1">
              <a:off x="5696507" y="4017880"/>
              <a:ext cx="208298" cy="516794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grpSp>
          <p:nvGrpSpPr>
            <p:cNvPr id="24" name="Shape 287"/>
            <p:cNvGrpSpPr/>
            <p:nvPr/>
          </p:nvGrpSpPr>
          <p:grpSpPr>
            <a:xfrm>
              <a:off x="4996875" y="4017880"/>
              <a:ext cx="2211631" cy="1039432"/>
              <a:chOff x="4996875" y="4017880"/>
              <a:chExt cx="2211631" cy="1039432"/>
            </a:xfrm>
          </p:grpSpPr>
          <p:grpSp>
            <p:nvGrpSpPr>
              <p:cNvPr id="26" name="Shape 288"/>
              <p:cNvGrpSpPr/>
              <p:nvPr/>
            </p:nvGrpSpPr>
            <p:grpSpPr>
              <a:xfrm>
                <a:off x="4996875" y="4534673"/>
                <a:ext cx="2211631" cy="522639"/>
                <a:chOff x="2789175" y="4503898"/>
                <a:chExt cx="2211631" cy="522639"/>
              </a:xfrm>
            </p:grpSpPr>
            <p:sp>
              <p:nvSpPr>
                <p:cNvPr id="28" name="Shape 284"/>
                <p:cNvSpPr/>
                <p:nvPr/>
              </p:nvSpPr>
              <p:spPr>
                <a:xfrm>
                  <a:off x="2789175" y="4503898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29" name="Shape 286"/>
                <p:cNvSpPr/>
                <p:nvPr/>
              </p:nvSpPr>
              <p:spPr>
                <a:xfrm>
                  <a:off x="3259278" y="4503899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30" name="Shape 289"/>
                <p:cNvSpPr/>
                <p:nvPr/>
              </p:nvSpPr>
              <p:spPr>
                <a:xfrm>
                  <a:off x="3729381" y="4503899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31" name="Shape 290"/>
                <p:cNvSpPr/>
                <p:nvPr/>
              </p:nvSpPr>
              <p:spPr>
                <a:xfrm>
                  <a:off x="4541748" y="4503899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32" name="Shape 291"/>
                <p:cNvSpPr txBox="1"/>
                <p:nvPr/>
              </p:nvSpPr>
              <p:spPr>
                <a:xfrm>
                  <a:off x="4118024" y="4577087"/>
                  <a:ext cx="471599" cy="4064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>
                      <a:solidFill>
                        <a:srgbClr val="FFFFFF"/>
                      </a:solidFill>
                    </a:rPr>
                    <a:t>. . .</a:t>
                  </a:r>
                </a:p>
              </p:txBody>
            </p:sp>
          </p:grpSp>
          <p:cxnSp>
            <p:nvCxnSpPr>
              <p:cNvPr id="27" name="Shape 292"/>
              <p:cNvCxnSpPr>
                <a:stCxn id="14" idx="2"/>
                <a:endCxn id="30" idx="1"/>
              </p:cNvCxnSpPr>
              <p:nvPr/>
            </p:nvCxnSpPr>
            <p:spPr>
              <a:xfrm>
                <a:off x="5904805" y="4017880"/>
                <a:ext cx="261805" cy="516794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</p:grpSp>
        <p:cxnSp>
          <p:nvCxnSpPr>
            <p:cNvPr id="25" name="Shape 293"/>
            <p:cNvCxnSpPr>
              <a:endCxn id="31" idx="1"/>
            </p:cNvCxnSpPr>
            <p:nvPr/>
          </p:nvCxnSpPr>
          <p:spPr>
            <a:xfrm>
              <a:off x="5910733" y="4017883"/>
              <a:ext cx="1068244" cy="516791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33" name="Shape 294"/>
          <p:cNvGrpSpPr/>
          <p:nvPr/>
        </p:nvGrpSpPr>
        <p:grpSpPr>
          <a:xfrm>
            <a:off x="3146204" y="1036312"/>
            <a:ext cx="2097298" cy="2086017"/>
            <a:chOff x="2842815" y="1001575"/>
            <a:chExt cx="2097298" cy="2086017"/>
          </a:xfrm>
        </p:grpSpPr>
        <p:grpSp>
          <p:nvGrpSpPr>
            <p:cNvPr id="34" name="Shape 295"/>
            <p:cNvGrpSpPr/>
            <p:nvPr/>
          </p:nvGrpSpPr>
          <p:grpSpPr>
            <a:xfrm>
              <a:off x="2842815" y="1001575"/>
              <a:ext cx="2097298" cy="2086017"/>
              <a:chOff x="2842815" y="1001575"/>
              <a:chExt cx="2097298" cy="2086017"/>
            </a:xfrm>
          </p:grpSpPr>
          <p:grpSp>
            <p:nvGrpSpPr>
              <p:cNvPr id="39" name="Shape 296"/>
              <p:cNvGrpSpPr/>
              <p:nvPr/>
            </p:nvGrpSpPr>
            <p:grpSpPr>
              <a:xfrm>
                <a:off x="2842815" y="2652938"/>
                <a:ext cx="2097298" cy="434654"/>
                <a:chOff x="3243195" y="3338738"/>
                <a:chExt cx="2097298" cy="434654"/>
              </a:xfrm>
            </p:grpSpPr>
            <p:sp>
              <p:nvSpPr>
                <p:cNvPr id="44" name="Shape 275"/>
                <p:cNvSpPr/>
                <p:nvPr/>
              </p:nvSpPr>
              <p:spPr>
                <a:xfrm>
                  <a:off x="3243195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5" name="Shape 277"/>
                <p:cNvSpPr/>
                <p:nvPr/>
              </p:nvSpPr>
              <p:spPr>
                <a:xfrm>
                  <a:off x="3697995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6" name="Shape 279"/>
                <p:cNvSpPr/>
                <p:nvPr/>
              </p:nvSpPr>
              <p:spPr>
                <a:xfrm>
                  <a:off x="4152795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7" name="Shape 281"/>
                <p:cNvSpPr/>
                <p:nvPr/>
              </p:nvSpPr>
              <p:spPr>
                <a:xfrm>
                  <a:off x="4995768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8" name="Shape 297"/>
                <p:cNvSpPr txBox="1"/>
                <p:nvPr/>
              </p:nvSpPr>
              <p:spPr>
                <a:xfrm>
                  <a:off x="4056812" y="3366893"/>
                  <a:ext cx="471599" cy="4064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>
                      <a:solidFill>
                        <a:srgbClr val="FFFFFF"/>
                      </a:solidFill>
                    </a:rPr>
                    <a:t>. . .</a:t>
                  </a:r>
                </a:p>
              </p:txBody>
            </p:sp>
          </p:grpSp>
          <p:cxnSp>
            <p:nvCxnSpPr>
              <p:cNvPr id="40" name="Shape 298"/>
              <p:cNvCxnSpPr>
                <a:stCxn id="58" idx="2"/>
                <a:endCxn id="44" idx="1"/>
              </p:cNvCxnSpPr>
              <p:nvPr/>
            </p:nvCxnSpPr>
            <p:spPr>
              <a:xfrm flipH="1">
                <a:off x="3015178" y="1001575"/>
                <a:ext cx="1123028" cy="165136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41" name="Shape 299"/>
              <p:cNvCxnSpPr>
                <a:stCxn id="58" idx="2"/>
                <a:endCxn id="45" idx="1"/>
              </p:cNvCxnSpPr>
              <p:nvPr/>
            </p:nvCxnSpPr>
            <p:spPr>
              <a:xfrm flipH="1">
                <a:off x="3469978" y="1001575"/>
                <a:ext cx="668228" cy="165136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42" name="Shape 300"/>
              <p:cNvCxnSpPr>
                <a:stCxn id="58" idx="2"/>
                <a:endCxn id="46" idx="1"/>
              </p:cNvCxnSpPr>
              <p:nvPr/>
            </p:nvCxnSpPr>
            <p:spPr>
              <a:xfrm flipH="1">
                <a:off x="3924778" y="1001575"/>
                <a:ext cx="213428" cy="165136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43" name="Shape 301"/>
              <p:cNvCxnSpPr>
                <a:stCxn id="58" idx="2"/>
                <a:endCxn id="47" idx="1"/>
              </p:cNvCxnSpPr>
              <p:nvPr/>
            </p:nvCxnSpPr>
            <p:spPr>
              <a:xfrm>
                <a:off x="4138206" y="1001575"/>
                <a:ext cx="629545" cy="165136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</p:grpSp>
        <p:pic>
          <p:nvPicPr>
            <p:cNvPr id="35" name="Shape 302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7445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Shape 303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8895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Shape 304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0345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Shape 305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470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" name="Shape 273"/>
          <p:cNvGrpSpPr/>
          <p:nvPr/>
        </p:nvGrpSpPr>
        <p:grpSpPr>
          <a:xfrm>
            <a:off x="3318567" y="3110999"/>
            <a:ext cx="2298464" cy="700698"/>
            <a:chOff x="1726109" y="3005482"/>
            <a:chExt cx="2483233" cy="506894"/>
          </a:xfrm>
        </p:grpSpPr>
        <p:cxnSp>
          <p:nvCxnSpPr>
            <p:cNvPr id="51" name="Shape 274"/>
            <p:cNvCxnSpPr/>
            <p:nvPr/>
          </p:nvCxnSpPr>
          <p:spPr>
            <a:xfrm flipH="1" flipV="1">
              <a:off x="1726109" y="3015314"/>
              <a:ext cx="2483232" cy="497062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52" name="Shape 276"/>
            <p:cNvCxnSpPr/>
            <p:nvPr/>
          </p:nvCxnSpPr>
          <p:spPr>
            <a:xfrm flipH="1" flipV="1">
              <a:off x="2217469" y="3005482"/>
              <a:ext cx="1991872" cy="506894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53" name="Shape 278"/>
            <p:cNvCxnSpPr>
              <a:endCxn id="48" idx="2"/>
            </p:cNvCxnSpPr>
            <p:nvPr/>
          </p:nvCxnSpPr>
          <p:spPr>
            <a:xfrm flipH="1" flipV="1">
              <a:off x="2673668" y="3013678"/>
              <a:ext cx="1527520" cy="490501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54" name="Shape 280"/>
            <p:cNvCxnSpPr>
              <a:endCxn id="47" idx="3"/>
            </p:cNvCxnSpPr>
            <p:nvPr/>
          </p:nvCxnSpPr>
          <p:spPr>
            <a:xfrm flipH="1" flipV="1">
              <a:off x="3619568" y="3005483"/>
              <a:ext cx="589774" cy="506893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sp>
        <p:nvSpPr>
          <p:cNvPr id="55" name="Shape 268"/>
          <p:cNvSpPr txBox="1"/>
          <p:nvPr/>
        </p:nvSpPr>
        <p:spPr>
          <a:xfrm>
            <a:off x="4418244" y="2718162"/>
            <a:ext cx="471599" cy="4064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</a:rPr>
              <a:t>. . .</a:t>
            </a:r>
          </a:p>
        </p:txBody>
      </p:sp>
      <p:sp>
        <p:nvSpPr>
          <p:cNvPr id="56" name="Shape 256"/>
          <p:cNvSpPr/>
          <p:nvPr/>
        </p:nvSpPr>
        <p:spPr>
          <a:xfrm>
            <a:off x="3270641" y="3592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Member Path</a:t>
            </a:r>
            <a:endParaRPr lang="en" dirty="0">
              <a:solidFill>
                <a:srgbClr val="EFEFEF"/>
              </a:solidFill>
            </a:endParaRPr>
          </a:p>
        </p:txBody>
      </p:sp>
      <p:sp>
        <p:nvSpPr>
          <p:cNvPr id="57" name="Shape 256"/>
          <p:cNvSpPr/>
          <p:nvPr/>
        </p:nvSpPr>
        <p:spPr>
          <a:xfrm>
            <a:off x="3423041" y="5116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Member Path</a:t>
            </a:r>
            <a:endParaRPr lang="en" dirty="0">
              <a:solidFill>
                <a:srgbClr val="EFEFEF"/>
              </a:solidFill>
            </a:endParaRPr>
          </a:p>
        </p:txBody>
      </p:sp>
      <p:sp>
        <p:nvSpPr>
          <p:cNvPr id="58" name="Shape 256"/>
          <p:cNvSpPr/>
          <p:nvPr/>
        </p:nvSpPr>
        <p:spPr>
          <a:xfrm>
            <a:off x="3575441" y="6640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Member Path</a:t>
            </a:r>
            <a:endParaRPr lang="en" dirty="0">
              <a:solidFill>
                <a:srgbClr val="EFEFEF"/>
              </a:solidFill>
            </a:endParaRPr>
          </a:p>
        </p:txBody>
      </p:sp>
      <p:sp>
        <p:nvSpPr>
          <p:cNvPr id="59" name="Shape 256"/>
          <p:cNvSpPr/>
          <p:nvPr/>
        </p:nvSpPr>
        <p:spPr>
          <a:xfrm>
            <a:off x="6454615" y="5116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Batch</a:t>
            </a:r>
            <a:endParaRPr lang="en" dirty="0">
              <a:solidFill>
                <a:srgbClr val="EFEFEF"/>
              </a:solidFill>
            </a:endParaRPr>
          </a:p>
        </p:txBody>
      </p:sp>
      <p:sp>
        <p:nvSpPr>
          <p:cNvPr id="60" name="Shape 256"/>
          <p:cNvSpPr/>
          <p:nvPr/>
        </p:nvSpPr>
        <p:spPr>
          <a:xfrm>
            <a:off x="6607015" y="6640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Batch</a:t>
            </a:r>
            <a:endParaRPr lang="en" dirty="0">
              <a:solidFill>
                <a:srgbClr val="EFEFEF"/>
              </a:solidFill>
            </a:endParaRPr>
          </a:p>
        </p:txBody>
      </p:sp>
      <p:cxnSp>
        <p:nvCxnSpPr>
          <p:cNvPr id="63" name="Shape 298"/>
          <p:cNvCxnSpPr>
            <a:stCxn id="60" idx="2"/>
            <a:endCxn id="44" idx="1"/>
          </p:cNvCxnSpPr>
          <p:nvPr/>
        </p:nvCxnSpPr>
        <p:spPr>
          <a:xfrm flipH="1">
            <a:off x="3318567" y="1036312"/>
            <a:ext cx="4154602" cy="165136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4" name="Shape 299"/>
          <p:cNvCxnSpPr>
            <a:stCxn id="60" idx="2"/>
            <a:endCxn id="45" idx="1"/>
          </p:cNvCxnSpPr>
          <p:nvPr/>
        </p:nvCxnSpPr>
        <p:spPr>
          <a:xfrm flipH="1">
            <a:off x="3773367" y="1036312"/>
            <a:ext cx="3699802" cy="165136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5" name="Shape 300"/>
          <p:cNvCxnSpPr>
            <a:stCxn id="60" idx="2"/>
            <a:endCxn id="46" idx="1"/>
          </p:cNvCxnSpPr>
          <p:nvPr/>
        </p:nvCxnSpPr>
        <p:spPr>
          <a:xfrm flipH="1">
            <a:off x="4228167" y="1036312"/>
            <a:ext cx="3245002" cy="165136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6" name="Shape 301"/>
          <p:cNvCxnSpPr>
            <a:stCxn id="60" idx="2"/>
            <a:endCxn id="47" idx="1"/>
          </p:cNvCxnSpPr>
          <p:nvPr/>
        </p:nvCxnSpPr>
        <p:spPr>
          <a:xfrm flipH="1">
            <a:off x="5071140" y="1036312"/>
            <a:ext cx="2402029" cy="165136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9" name="Shape 269"/>
          <p:cNvCxnSpPr>
            <a:stCxn id="60" idx="2"/>
            <a:endCxn id="16" idx="0"/>
          </p:cNvCxnSpPr>
          <p:nvPr/>
        </p:nvCxnSpPr>
        <p:spPr>
          <a:xfrm flipH="1">
            <a:off x="5886248" y="1036312"/>
            <a:ext cx="1586921" cy="2235184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" name="Shape 270"/>
          <p:cNvCxnSpPr>
            <a:stCxn id="60" idx="2"/>
            <a:endCxn id="17" idx="0"/>
          </p:cNvCxnSpPr>
          <p:nvPr/>
        </p:nvCxnSpPr>
        <p:spPr>
          <a:xfrm flipH="1">
            <a:off x="6416598" y="1036312"/>
            <a:ext cx="1056571" cy="2235184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1" name="Shape 271"/>
          <p:cNvCxnSpPr>
            <a:stCxn id="60" idx="2"/>
            <a:endCxn id="18" idx="0"/>
          </p:cNvCxnSpPr>
          <p:nvPr/>
        </p:nvCxnSpPr>
        <p:spPr>
          <a:xfrm flipH="1">
            <a:off x="6946948" y="1036312"/>
            <a:ext cx="526221" cy="2235184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2" name="Shape 272"/>
          <p:cNvCxnSpPr>
            <a:stCxn id="60" idx="2"/>
            <a:endCxn id="19" idx="0"/>
          </p:cNvCxnSpPr>
          <p:nvPr/>
        </p:nvCxnSpPr>
        <p:spPr>
          <a:xfrm>
            <a:off x="7473169" y="1036312"/>
            <a:ext cx="377179" cy="2235447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2355354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Interference</a:t>
            </a:r>
            <a:endParaRPr lang="en" sz="3200" b="1" dirty="0">
              <a:solidFill>
                <a:schemeClr val="lt1"/>
              </a:solidFill>
            </a:endParaRPr>
          </a:p>
        </p:txBody>
      </p:sp>
      <p:pic>
        <p:nvPicPr>
          <p:cNvPr id="72" name="Shape 5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8190" y="2423999"/>
            <a:ext cx="2763200" cy="1419615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44167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56"/>
          <p:cNvSpPr/>
          <p:nvPr/>
        </p:nvSpPr>
        <p:spPr>
          <a:xfrm>
            <a:off x="6302215" y="3592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Batch</a:t>
            </a:r>
            <a:endParaRPr lang="en" dirty="0">
              <a:solidFill>
                <a:srgbClr val="EFEFEF"/>
              </a:solidFill>
            </a:endParaRPr>
          </a:p>
        </p:txBody>
      </p:sp>
      <p:grpSp>
        <p:nvGrpSpPr>
          <p:cNvPr id="8" name="Shape 260"/>
          <p:cNvGrpSpPr/>
          <p:nvPr/>
        </p:nvGrpSpPr>
        <p:grpSpPr>
          <a:xfrm>
            <a:off x="4441595" y="1036312"/>
            <a:ext cx="3681053" cy="2781977"/>
            <a:chOff x="3539072" y="1067163"/>
            <a:chExt cx="3681053" cy="2782464"/>
          </a:xfrm>
        </p:grpSpPr>
        <p:grpSp>
          <p:nvGrpSpPr>
            <p:cNvPr id="9" name="Shape 261"/>
            <p:cNvGrpSpPr/>
            <p:nvPr/>
          </p:nvGrpSpPr>
          <p:grpSpPr>
            <a:xfrm>
              <a:off x="4707925" y="3059826"/>
              <a:ext cx="2512200" cy="789801"/>
              <a:chOff x="4830575" y="2575325"/>
              <a:chExt cx="2512200" cy="789801"/>
            </a:xfrm>
          </p:grpSpPr>
          <p:sp>
            <p:nvSpPr>
              <p:cNvPr id="14" name="Shape 262"/>
              <p:cNvSpPr/>
              <p:nvPr/>
            </p:nvSpPr>
            <p:spPr>
              <a:xfrm>
                <a:off x="4830575" y="2575325"/>
                <a:ext cx="2512200" cy="789801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grpSp>
            <p:nvGrpSpPr>
              <p:cNvPr id="15" name="Shape 263"/>
              <p:cNvGrpSpPr/>
              <p:nvPr/>
            </p:nvGrpSpPr>
            <p:grpSpPr>
              <a:xfrm>
                <a:off x="4894725" y="2818237"/>
                <a:ext cx="2387400" cy="423562"/>
                <a:chOff x="5429875" y="3351637"/>
                <a:chExt cx="2387400" cy="423562"/>
              </a:xfrm>
            </p:grpSpPr>
            <p:sp>
              <p:nvSpPr>
                <p:cNvPr id="16" name="Shape 264"/>
                <p:cNvSpPr/>
                <p:nvPr/>
              </p:nvSpPr>
              <p:spPr>
                <a:xfrm>
                  <a:off x="5429875" y="3351637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/>
                    <a:t>S</a:t>
                  </a:r>
                </a:p>
              </p:txBody>
            </p:sp>
            <p:sp>
              <p:nvSpPr>
                <p:cNvPr id="17" name="Shape 265"/>
                <p:cNvSpPr/>
                <p:nvPr/>
              </p:nvSpPr>
              <p:spPr>
                <a:xfrm>
                  <a:off x="5960225" y="3351637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/>
                    <a:t>S</a:t>
                  </a:r>
                </a:p>
              </p:txBody>
            </p:sp>
            <p:sp>
              <p:nvSpPr>
                <p:cNvPr id="18" name="Shape 266"/>
                <p:cNvSpPr/>
                <p:nvPr/>
              </p:nvSpPr>
              <p:spPr>
                <a:xfrm>
                  <a:off x="6490575" y="3351637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/>
                    <a:t>S</a:t>
                  </a:r>
                </a:p>
              </p:txBody>
            </p:sp>
            <p:sp>
              <p:nvSpPr>
                <p:cNvPr id="19" name="Shape 267"/>
                <p:cNvSpPr/>
                <p:nvPr/>
              </p:nvSpPr>
              <p:spPr>
                <a:xfrm>
                  <a:off x="7393975" y="3351900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/>
                    <a:t>S</a:t>
                  </a:r>
                </a:p>
              </p:txBody>
            </p:sp>
            <p:sp>
              <p:nvSpPr>
                <p:cNvPr id="20" name="Shape 268"/>
                <p:cNvSpPr txBox="1"/>
                <p:nvPr/>
              </p:nvSpPr>
              <p:spPr>
                <a:xfrm>
                  <a:off x="6918115" y="3360025"/>
                  <a:ext cx="471599" cy="4064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>
                      <a:solidFill>
                        <a:srgbClr val="FFFFFF"/>
                      </a:solidFill>
                    </a:rPr>
                    <a:t>. . .</a:t>
                  </a:r>
                </a:p>
              </p:txBody>
            </p:sp>
          </p:grpSp>
        </p:grpSp>
        <p:cxnSp>
          <p:nvCxnSpPr>
            <p:cNvPr id="10" name="Shape 269"/>
            <p:cNvCxnSpPr>
              <a:stCxn id="58" idx="2"/>
              <a:endCxn id="16" idx="0"/>
            </p:cNvCxnSpPr>
            <p:nvPr/>
          </p:nvCxnSpPr>
          <p:spPr>
            <a:xfrm>
              <a:off x="3539072" y="1067163"/>
              <a:ext cx="1444653" cy="2235575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1" name="Shape 270"/>
            <p:cNvCxnSpPr>
              <a:stCxn id="58" idx="2"/>
              <a:endCxn id="17" idx="0"/>
            </p:cNvCxnSpPr>
            <p:nvPr/>
          </p:nvCxnSpPr>
          <p:spPr>
            <a:xfrm>
              <a:off x="3539072" y="1067163"/>
              <a:ext cx="1975003" cy="2235575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2" name="Shape 271"/>
            <p:cNvCxnSpPr>
              <a:stCxn id="58" idx="2"/>
              <a:endCxn id="18" idx="0"/>
            </p:cNvCxnSpPr>
            <p:nvPr/>
          </p:nvCxnSpPr>
          <p:spPr>
            <a:xfrm>
              <a:off x="3539072" y="1067163"/>
              <a:ext cx="2505353" cy="2235575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3" name="Shape 272"/>
            <p:cNvCxnSpPr>
              <a:stCxn id="58" idx="2"/>
              <a:endCxn id="19" idx="0"/>
            </p:cNvCxnSpPr>
            <p:nvPr/>
          </p:nvCxnSpPr>
          <p:spPr>
            <a:xfrm>
              <a:off x="3539072" y="1067163"/>
              <a:ext cx="3408753" cy="2235838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21" name="Shape 282"/>
          <p:cNvGrpSpPr/>
          <p:nvPr/>
        </p:nvGrpSpPr>
        <p:grpSpPr>
          <a:xfrm>
            <a:off x="5958618" y="3818289"/>
            <a:ext cx="2211631" cy="982038"/>
            <a:chOff x="4996875" y="4017880"/>
            <a:chExt cx="2211631" cy="1039432"/>
          </a:xfrm>
        </p:grpSpPr>
        <p:cxnSp>
          <p:nvCxnSpPr>
            <p:cNvPr id="22" name="Shape 283"/>
            <p:cNvCxnSpPr>
              <a:stCxn id="14" idx="2"/>
              <a:endCxn id="28" idx="1"/>
            </p:cNvCxnSpPr>
            <p:nvPr/>
          </p:nvCxnSpPr>
          <p:spPr>
            <a:xfrm flipH="1">
              <a:off x="5226404" y="4017880"/>
              <a:ext cx="678401" cy="516793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3" name="Shape 285"/>
            <p:cNvCxnSpPr>
              <a:stCxn id="14" idx="2"/>
              <a:endCxn id="29" idx="1"/>
            </p:cNvCxnSpPr>
            <p:nvPr/>
          </p:nvCxnSpPr>
          <p:spPr>
            <a:xfrm flipH="1">
              <a:off x="5696507" y="4017880"/>
              <a:ext cx="208298" cy="516794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grpSp>
          <p:nvGrpSpPr>
            <p:cNvPr id="24" name="Shape 287"/>
            <p:cNvGrpSpPr/>
            <p:nvPr/>
          </p:nvGrpSpPr>
          <p:grpSpPr>
            <a:xfrm>
              <a:off x="4996875" y="4017880"/>
              <a:ext cx="2211631" cy="1039432"/>
              <a:chOff x="4996875" y="4017880"/>
              <a:chExt cx="2211631" cy="1039432"/>
            </a:xfrm>
          </p:grpSpPr>
          <p:grpSp>
            <p:nvGrpSpPr>
              <p:cNvPr id="26" name="Shape 288"/>
              <p:cNvGrpSpPr/>
              <p:nvPr/>
            </p:nvGrpSpPr>
            <p:grpSpPr>
              <a:xfrm>
                <a:off x="4996875" y="4534673"/>
                <a:ext cx="2211631" cy="522639"/>
                <a:chOff x="2789175" y="4503898"/>
                <a:chExt cx="2211631" cy="522639"/>
              </a:xfrm>
            </p:grpSpPr>
            <p:sp>
              <p:nvSpPr>
                <p:cNvPr id="28" name="Shape 284"/>
                <p:cNvSpPr/>
                <p:nvPr/>
              </p:nvSpPr>
              <p:spPr>
                <a:xfrm>
                  <a:off x="2789175" y="4503898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29" name="Shape 286"/>
                <p:cNvSpPr/>
                <p:nvPr/>
              </p:nvSpPr>
              <p:spPr>
                <a:xfrm>
                  <a:off x="3259278" y="4503899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30" name="Shape 289"/>
                <p:cNvSpPr/>
                <p:nvPr/>
              </p:nvSpPr>
              <p:spPr>
                <a:xfrm>
                  <a:off x="3729381" y="4503899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31" name="Shape 290"/>
                <p:cNvSpPr/>
                <p:nvPr/>
              </p:nvSpPr>
              <p:spPr>
                <a:xfrm>
                  <a:off x="4541748" y="4503899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32" name="Shape 291"/>
                <p:cNvSpPr txBox="1"/>
                <p:nvPr/>
              </p:nvSpPr>
              <p:spPr>
                <a:xfrm>
                  <a:off x="4118024" y="4577087"/>
                  <a:ext cx="471599" cy="4064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>
                      <a:solidFill>
                        <a:srgbClr val="FFFFFF"/>
                      </a:solidFill>
                    </a:rPr>
                    <a:t>. . .</a:t>
                  </a:r>
                </a:p>
              </p:txBody>
            </p:sp>
          </p:grpSp>
          <p:cxnSp>
            <p:nvCxnSpPr>
              <p:cNvPr id="27" name="Shape 292"/>
              <p:cNvCxnSpPr>
                <a:stCxn id="14" idx="2"/>
                <a:endCxn id="30" idx="1"/>
              </p:cNvCxnSpPr>
              <p:nvPr/>
            </p:nvCxnSpPr>
            <p:spPr>
              <a:xfrm>
                <a:off x="5904805" y="4017880"/>
                <a:ext cx="261805" cy="516794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</p:grpSp>
        <p:cxnSp>
          <p:nvCxnSpPr>
            <p:cNvPr id="25" name="Shape 293"/>
            <p:cNvCxnSpPr>
              <a:endCxn id="31" idx="1"/>
            </p:cNvCxnSpPr>
            <p:nvPr/>
          </p:nvCxnSpPr>
          <p:spPr>
            <a:xfrm>
              <a:off x="5910733" y="4017883"/>
              <a:ext cx="1068244" cy="516791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33" name="Shape 294"/>
          <p:cNvGrpSpPr/>
          <p:nvPr/>
        </p:nvGrpSpPr>
        <p:grpSpPr>
          <a:xfrm>
            <a:off x="3146204" y="1036312"/>
            <a:ext cx="2097298" cy="2086017"/>
            <a:chOff x="2842815" y="1001575"/>
            <a:chExt cx="2097298" cy="2086017"/>
          </a:xfrm>
        </p:grpSpPr>
        <p:grpSp>
          <p:nvGrpSpPr>
            <p:cNvPr id="34" name="Shape 295"/>
            <p:cNvGrpSpPr/>
            <p:nvPr/>
          </p:nvGrpSpPr>
          <p:grpSpPr>
            <a:xfrm>
              <a:off x="2842815" y="1001575"/>
              <a:ext cx="2097298" cy="2086017"/>
              <a:chOff x="2842815" y="1001575"/>
              <a:chExt cx="2097298" cy="2086017"/>
            </a:xfrm>
          </p:grpSpPr>
          <p:grpSp>
            <p:nvGrpSpPr>
              <p:cNvPr id="39" name="Shape 296"/>
              <p:cNvGrpSpPr/>
              <p:nvPr/>
            </p:nvGrpSpPr>
            <p:grpSpPr>
              <a:xfrm>
                <a:off x="2842815" y="2652938"/>
                <a:ext cx="2097298" cy="434654"/>
                <a:chOff x="3243195" y="3338738"/>
                <a:chExt cx="2097298" cy="434654"/>
              </a:xfrm>
            </p:grpSpPr>
            <p:sp>
              <p:nvSpPr>
                <p:cNvPr id="44" name="Shape 275"/>
                <p:cNvSpPr/>
                <p:nvPr/>
              </p:nvSpPr>
              <p:spPr>
                <a:xfrm>
                  <a:off x="3243195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5" name="Shape 277"/>
                <p:cNvSpPr/>
                <p:nvPr/>
              </p:nvSpPr>
              <p:spPr>
                <a:xfrm>
                  <a:off x="3697995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6" name="Shape 279"/>
                <p:cNvSpPr/>
                <p:nvPr/>
              </p:nvSpPr>
              <p:spPr>
                <a:xfrm>
                  <a:off x="4152795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7" name="Shape 281"/>
                <p:cNvSpPr/>
                <p:nvPr/>
              </p:nvSpPr>
              <p:spPr>
                <a:xfrm>
                  <a:off x="4995768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8" name="Shape 297"/>
                <p:cNvSpPr txBox="1"/>
                <p:nvPr/>
              </p:nvSpPr>
              <p:spPr>
                <a:xfrm>
                  <a:off x="4056812" y="3366893"/>
                  <a:ext cx="471599" cy="4064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>
                      <a:solidFill>
                        <a:srgbClr val="FFFFFF"/>
                      </a:solidFill>
                    </a:rPr>
                    <a:t>. . .</a:t>
                  </a:r>
                </a:p>
              </p:txBody>
            </p:sp>
          </p:grpSp>
          <p:cxnSp>
            <p:nvCxnSpPr>
              <p:cNvPr id="40" name="Shape 298"/>
              <p:cNvCxnSpPr>
                <a:stCxn id="58" idx="2"/>
                <a:endCxn id="44" idx="1"/>
              </p:cNvCxnSpPr>
              <p:nvPr/>
            </p:nvCxnSpPr>
            <p:spPr>
              <a:xfrm flipH="1">
                <a:off x="3015178" y="1001575"/>
                <a:ext cx="1123028" cy="165136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41" name="Shape 299"/>
              <p:cNvCxnSpPr>
                <a:stCxn id="58" idx="2"/>
                <a:endCxn id="45" idx="1"/>
              </p:cNvCxnSpPr>
              <p:nvPr/>
            </p:nvCxnSpPr>
            <p:spPr>
              <a:xfrm flipH="1">
                <a:off x="3469978" y="1001575"/>
                <a:ext cx="668228" cy="165136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42" name="Shape 300"/>
              <p:cNvCxnSpPr>
                <a:stCxn id="58" idx="2"/>
                <a:endCxn id="46" idx="1"/>
              </p:cNvCxnSpPr>
              <p:nvPr/>
            </p:nvCxnSpPr>
            <p:spPr>
              <a:xfrm flipH="1">
                <a:off x="3924778" y="1001575"/>
                <a:ext cx="213428" cy="165136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43" name="Shape 301"/>
              <p:cNvCxnSpPr>
                <a:stCxn id="58" idx="2"/>
                <a:endCxn id="47" idx="1"/>
              </p:cNvCxnSpPr>
              <p:nvPr/>
            </p:nvCxnSpPr>
            <p:spPr>
              <a:xfrm>
                <a:off x="4138206" y="1001575"/>
                <a:ext cx="629545" cy="165136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</p:grpSp>
        <p:pic>
          <p:nvPicPr>
            <p:cNvPr id="35" name="Shape 302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7445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Shape 303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8895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Shape 304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0345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Shape 305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470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" name="Shape 273"/>
          <p:cNvGrpSpPr/>
          <p:nvPr/>
        </p:nvGrpSpPr>
        <p:grpSpPr>
          <a:xfrm>
            <a:off x="3318567" y="3110999"/>
            <a:ext cx="2298464" cy="700698"/>
            <a:chOff x="1726109" y="3005482"/>
            <a:chExt cx="2483233" cy="506894"/>
          </a:xfrm>
        </p:grpSpPr>
        <p:cxnSp>
          <p:nvCxnSpPr>
            <p:cNvPr id="51" name="Shape 274"/>
            <p:cNvCxnSpPr/>
            <p:nvPr/>
          </p:nvCxnSpPr>
          <p:spPr>
            <a:xfrm flipH="1" flipV="1">
              <a:off x="1726109" y="3015314"/>
              <a:ext cx="2483232" cy="497062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52" name="Shape 276"/>
            <p:cNvCxnSpPr/>
            <p:nvPr/>
          </p:nvCxnSpPr>
          <p:spPr>
            <a:xfrm flipH="1" flipV="1">
              <a:off x="2217469" y="3005482"/>
              <a:ext cx="1991872" cy="506894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53" name="Shape 278"/>
            <p:cNvCxnSpPr>
              <a:endCxn id="48" idx="2"/>
            </p:cNvCxnSpPr>
            <p:nvPr/>
          </p:nvCxnSpPr>
          <p:spPr>
            <a:xfrm flipH="1" flipV="1">
              <a:off x="2673668" y="3013678"/>
              <a:ext cx="1527520" cy="490501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54" name="Shape 280"/>
            <p:cNvCxnSpPr>
              <a:endCxn id="47" idx="3"/>
            </p:cNvCxnSpPr>
            <p:nvPr/>
          </p:nvCxnSpPr>
          <p:spPr>
            <a:xfrm flipH="1" flipV="1">
              <a:off x="3619568" y="3005483"/>
              <a:ext cx="589774" cy="506893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sp>
        <p:nvSpPr>
          <p:cNvPr id="55" name="Shape 268"/>
          <p:cNvSpPr txBox="1"/>
          <p:nvPr/>
        </p:nvSpPr>
        <p:spPr>
          <a:xfrm>
            <a:off x="4418244" y="2718162"/>
            <a:ext cx="471599" cy="4064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</a:rPr>
              <a:t>. . .</a:t>
            </a:r>
          </a:p>
        </p:txBody>
      </p:sp>
      <p:sp>
        <p:nvSpPr>
          <p:cNvPr id="56" name="Shape 256"/>
          <p:cNvSpPr/>
          <p:nvPr/>
        </p:nvSpPr>
        <p:spPr>
          <a:xfrm>
            <a:off x="3270641" y="3592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Member Path</a:t>
            </a:r>
            <a:endParaRPr lang="en" dirty="0">
              <a:solidFill>
                <a:srgbClr val="EFEFEF"/>
              </a:solidFill>
            </a:endParaRPr>
          </a:p>
        </p:txBody>
      </p:sp>
      <p:sp>
        <p:nvSpPr>
          <p:cNvPr id="57" name="Shape 256"/>
          <p:cNvSpPr/>
          <p:nvPr/>
        </p:nvSpPr>
        <p:spPr>
          <a:xfrm>
            <a:off x="3423041" y="5116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Member Path</a:t>
            </a:r>
            <a:endParaRPr lang="en" dirty="0">
              <a:solidFill>
                <a:srgbClr val="EFEFEF"/>
              </a:solidFill>
            </a:endParaRPr>
          </a:p>
        </p:txBody>
      </p:sp>
      <p:sp>
        <p:nvSpPr>
          <p:cNvPr id="58" name="Shape 256"/>
          <p:cNvSpPr/>
          <p:nvPr/>
        </p:nvSpPr>
        <p:spPr>
          <a:xfrm>
            <a:off x="3575441" y="6640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Member Path</a:t>
            </a:r>
            <a:endParaRPr lang="en" dirty="0">
              <a:solidFill>
                <a:srgbClr val="EFEFEF"/>
              </a:solidFill>
            </a:endParaRPr>
          </a:p>
        </p:txBody>
      </p:sp>
      <p:sp>
        <p:nvSpPr>
          <p:cNvPr id="59" name="Shape 256"/>
          <p:cNvSpPr/>
          <p:nvPr/>
        </p:nvSpPr>
        <p:spPr>
          <a:xfrm>
            <a:off x="6454615" y="5116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Batch</a:t>
            </a:r>
            <a:endParaRPr lang="en" dirty="0">
              <a:solidFill>
                <a:srgbClr val="EFEFEF"/>
              </a:solidFill>
            </a:endParaRPr>
          </a:p>
        </p:txBody>
      </p:sp>
      <p:sp>
        <p:nvSpPr>
          <p:cNvPr id="60" name="Shape 256"/>
          <p:cNvSpPr/>
          <p:nvPr/>
        </p:nvSpPr>
        <p:spPr>
          <a:xfrm>
            <a:off x="6607015" y="6640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Batch</a:t>
            </a:r>
            <a:endParaRPr lang="en" dirty="0">
              <a:solidFill>
                <a:srgbClr val="EFEFEF"/>
              </a:solidFill>
            </a:endParaRPr>
          </a:p>
        </p:txBody>
      </p:sp>
      <p:cxnSp>
        <p:nvCxnSpPr>
          <p:cNvPr id="63" name="Shape 298"/>
          <p:cNvCxnSpPr>
            <a:stCxn id="60" idx="2"/>
            <a:endCxn id="44" idx="1"/>
          </p:cNvCxnSpPr>
          <p:nvPr/>
        </p:nvCxnSpPr>
        <p:spPr>
          <a:xfrm flipH="1">
            <a:off x="3318567" y="1036312"/>
            <a:ext cx="4154602" cy="165136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4" name="Shape 299"/>
          <p:cNvCxnSpPr>
            <a:stCxn id="60" idx="2"/>
            <a:endCxn id="45" idx="1"/>
          </p:cNvCxnSpPr>
          <p:nvPr/>
        </p:nvCxnSpPr>
        <p:spPr>
          <a:xfrm flipH="1">
            <a:off x="3773367" y="1036312"/>
            <a:ext cx="3699802" cy="165136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5" name="Shape 300"/>
          <p:cNvCxnSpPr>
            <a:stCxn id="60" idx="2"/>
            <a:endCxn id="46" idx="1"/>
          </p:cNvCxnSpPr>
          <p:nvPr/>
        </p:nvCxnSpPr>
        <p:spPr>
          <a:xfrm flipH="1">
            <a:off x="4228167" y="1036312"/>
            <a:ext cx="3245002" cy="165136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6" name="Shape 301"/>
          <p:cNvCxnSpPr>
            <a:stCxn id="60" idx="2"/>
            <a:endCxn id="47" idx="1"/>
          </p:cNvCxnSpPr>
          <p:nvPr/>
        </p:nvCxnSpPr>
        <p:spPr>
          <a:xfrm flipH="1">
            <a:off x="5071140" y="1036312"/>
            <a:ext cx="2402029" cy="165136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9" name="Shape 269"/>
          <p:cNvCxnSpPr>
            <a:stCxn id="60" idx="2"/>
            <a:endCxn id="16" idx="0"/>
          </p:cNvCxnSpPr>
          <p:nvPr/>
        </p:nvCxnSpPr>
        <p:spPr>
          <a:xfrm flipH="1">
            <a:off x="5886248" y="1036312"/>
            <a:ext cx="1586921" cy="2235184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" name="Shape 270"/>
          <p:cNvCxnSpPr>
            <a:stCxn id="60" idx="2"/>
            <a:endCxn id="17" idx="0"/>
          </p:cNvCxnSpPr>
          <p:nvPr/>
        </p:nvCxnSpPr>
        <p:spPr>
          <a:xfrm flipH="1">
            <a:off x="6416598" y="1036312"/>
            <a:ext cx="1056571" cy="2235184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1" name="Shape 271"/>
          <p:cNvCxnSpPr>
            <a:stCxn id="60" idx="2"/>
            <a:endCxn id="18" idx="0"/>
          </p:cNvCxnSpPr>
          <p:nvPr/>
        </p:nvCxnSpPr>
        <p:spPr>
          <a:xfrm flipH="1">
            <a:off x="6946948" y="1036312"/>
            <a:ext cx="526221" cy="2235184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2" name="Shape 272"/>
          <p:cNvCxnSpPr>
            <a:stCxn id="60" idx="2"/>
            <a:endCxn id="19" idx="0"/>
          </p:cNvCxnSpPr>
          <p:nvPr/>
        </p:nvCxnSpPr>
        <p:spPr>
          <a:xfrm>
            <a:off x="7473169" y="1036312"/>
            <a:ext cx="377179" cy="2235447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2355354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Interference</a:t>
            </a:r>
            <a:endParaRPr lang="en" sz="3200" b="1" dirty="0">
              <a:solidFill>
                <a:schemeClr val="lt1"/>
              </a:solidFill>
            </a:endParaRPr>
          </a:p>
        </p:txBody>
      </p:sp>
      <p:pic>
        <p:nvPicPr>
          <p:cNvPr id="72" name="Shape 5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6179" y="2423999"/>
            <a:ext cx="2763200" cy="1419615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4" name="Shape 5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8190" y="2423999"/>
            <a:ext cx="2763200" cy="1419615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3203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56"/>
          <p:cNvSpPr/>
          <p:nvPr/>
        </p:nvSpPr>
        <p:spPr>
          <a:xfrm>
            <a:off x="6302215" y="3592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Batch</a:t>
            </a:r>
            <a:endParaRPr lang="en" dirty="0">
              <a:solidFill>
                <a:srgbClr val="EFEFEF"/>
              </a:solidFill>
            </a:endParaRPr>
          </a:p>
        </p:txBody>
      </p:sp>
      <p:grpSp>
        <p:nvGrpSpPr>
          <p:cNvPr id="8" name="Shape 260"/>
          <p:cNvGrpSpPr/>
          <p:nvPr/>
        </p:nvGrpSpPr>
        <p:grpSpPr>
          <a:xfrm>
            <a:off x="4441595" y="1036312"/>
            <a:ext cx="3681053" cy="2781977"/>
            <a:chOff x="3539072" y="1067163"/>
            <a:chExt cx="3681053" cy="2782464"/>
          </a:xfrm>
        </p:grpSpPr>
        <p:grpSp>
          <p:nvGrpSpPr>
            <p:cNvPr id="9" name="Shape 261"/>
            <p:cNvGrpSpPr/>
            <p:nvPr/>
          </p:nvGrpSpPr>
          <p:grpSpPr>
            <a:xfrm>
              <a:off x="4707925" y="3059826"/>
              <a:ext cx="2512200" cy="789801"/>
              <a:chOff x="4830575" y="2575325"/>
              <a:chExt cx="2512200" cy="789801"/>
            </a:xfrm>
          </p:grpSpPr>
          <p:sp>
            <p:nvSpPr>
              <p:cNvPr id="14" name="Shape 262"/>
              <p:cNvSpPr/>
              <p:nvPr/>
            </p:nvSpPr>
            <p:spPr>
              <a:xfrm>
                <a:off x="4830575" y="2575325"/>
                <a:ext cx="2512200" cy="789801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grpSp>
            <p:nvGrpSpPr>
              <p:cNvPr id="15" name="Shape 263"/>
              <p:cNvGrpSpPr/>
              <p:nvPr/>
            </p:nvGrpSpPr>
            <p:grpSpPr>
              <a:xfrm>
                <a:off x="4894725" y="2818237"/>
                <a:ext cx="2387400" cy="423562"/>
                <a:chOff x="5429875" y="3351637"/>
                <a:chExt cx="2387400" cy="423562"/>
              </a:xfrm>
            </p:grpSpPr>
            <p:sp>
              <p:nvSpPr>
                <p:cNvPr id="16" name="Shape 264"/>
                <p:cNvSpPr/>
                <p:nvPr/>
              </p:nvSpPr>
              <p:spPr>
                <a:xfrm>
                  <a:off x="5429875" y="3351637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/>
                    <a:t>S</a:t>
                  </a:r>
                </a:p>
              </p:txBody>
            </p:sp>
            <p:sp>
              <p:nvSpPr>
                <p:cNvPr id="17" name="Shape 265"/>
                <p:cNvSpPr/>
                <p:nvPr/>
              </p:nvSpPr>
              <p:spPr>
                <a:xfrm>
                  <a:off x="5960225" y="3351637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/>
                    <a:t>S</a:t>
                  </a:r>
                </a:p>
              </p:txBody>
            </p:sp>
            <p:sp>
              <p:nvSpPr>
                <p:cNvPr id="18" name="Shape 266"/>
                <p:cNvSpPr/>
                <p:nvPr/>
              </p:nvSpPr>
              <p:spPr>
                <a:xfrm>
                  <a:off x="6490575" y="3351637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/>
                    <a:t>S</a:t>
                  </a:r>
                </a:p>
              </p:txBody>
            </p:sp>
            <p:sp>
              <p:nvSpPr>
                <p:cNvPr id="19" name="Shape 267"/>
                <p:cNvSpPr/>
                <p:nvPr/>
              </p:nvSpPr>
              <p:spPr>
                <a:xfrm>
                  <a:off x="7393975" y="3351900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/>
                    <a:t>S</a:t>
                  </a:r>
                </a:p>
              </p:txBody>
            </p:sp>
            <p:sp>
              <p:nvSpPr>
                <p:cNvPr id="20" name="Shape 268"/>
                <p:cNvSpPr txBox="1"/>
                <p:nvPr/>
              </p:nvSpPr>
              <p:spPr>
                <a:xfrm>
                  <a:off x="6918115" y="3360025"/>
                  <a:ext cx="471599" cy="4064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>
                      <a:solidFill>
                        <a:srgbClr val="FFFFFF"/>
                      </a:solidFill>
                    </a:rPr>
                    <a:t>. . .</a:t>
                  </a:r>
                </a:p>
              </p:txBody>
            </p:sp>
          </p:grpSp>
        </p:grpSp>
        <p:cxnSp>
          <p:nvCxnSpPr>
            <p:cNvPr id="10" name="Shape 269"/>
            <p:cNvCxnSpPr>
              <a:stCxn id="58" idx="2"/>
              <a:endCxn id="16" idx="0"/>
            </p:cNvCxnSpPr>
            <p:nvPr/>
          </p:nvCxnSpPr>
          <p:spPr>
            <a:xfrm>
              <a:off x="3539072" y="1067163"/>
              <a:ext cx="1444653" cy="2235575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1" name="Shape 270"/>
            <p:cNvCxnSpPr>
              <a:stCxn id="58" idx="2"/>
              <a:endCxn id="17" idx="0"/>
            </p:cNvCxnSpPr>
            <p:nvPr/>
          </p:nvCxnSpPr>
          <p:spPr>
            <a:xfrm>
              <a:off x="3539072" y="1067163"/>
              <a:ext cx="1975003" cy="2235575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2" name="Shape 271"/>
            <p:cNvCxnSpPr>
              <a:stCxn id="58" idx="2"/>
              <a:endCxn id="18" idx="0"/>
            </p:cNvCxnSpPr>
            <p:nvPr/>
          </p:nvCxnSpPr>
          <p:spPr>
            <a:xfrm>
              <a:off x="3539072" y="1067163"/>
              <a:ext cx="2505353" cy="2235575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3" name="Shape 272"/>
            <p:cNvCxnSpPr>
              <a:stCxn id="58" idx="2"/>
              <a:endCxn id="19" idx="0"/>
            </p:cNvCxnSpPr>
            <p:nvPr/>
          </p:nvCxnSpPr>
          <p:spPr>
            <a:xfrm>
              <a:off x="3539072" y="1067163"/>
              <a:ext cx="3408753" cy="2235838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21" name="Shape 282"/>
          <p:cNvGrpSpPr/>
          <p:nvPr/>
        </p:nvGrpSpPr>
        <p:grpSpPr>
          <a:xfrm>
            <a:off x="5958618" y="3818289"/>
            <a:ext cx="2211631" cy="982038"/>
            <a:chOff x="4996875" y="4017880"/>
            <a:chExt cx="2211631" cy="1039432"/>
          </a:xfrm>
        </p:grpSpPr>
        <p:cxnSp>
          <p:nvCxnSpPr>
            <p:cNvPr id="22" name="Shape 283"/>
            <p:cNvCxnSpPr>
              <a:stCxn id="14" idx="2"/>
              <a:endCxn id="28" idx="1"/>
            </p:cNvCxnSpPr>
            <p:nvPr/>
          </p:nvCxnSpPr>
          <p:spPr>
            <a:xfrm flipH="1">
              <a:off x="5226404" y="4017880"/>
              <a:ext cx="678401" cy="516793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3" name="Shape 285"/>
            <p:cNvCxnSpPr>
              <a:stCxn id="14" idx="2"/>
              <a:endCxn id="29" idx="1"/>
            </p:cNvCxnSpPr>
            <p:nvPr/>
          </p:nvCxnSpPr>
          <p:spPr>
            <a:xfrm flipH="1">
              <a:off x="5696507" y="4017880"/>
              <a:ext cx="208298" cy="516794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grpSp>
          <p:nvGrpSpPr>
            <p:cNvPr id="24" name="Shape 287"/>
            <p:cNvGrpSpPr/>
            <p:nvPr/>
          </p:nvGrpSpPr>
          <p:grpSpPr>
            <a:xfrm>
              <a:off x="4996875" y="4017880"/>
              <a:ext cx="2211631" cy="1039432"/>
              <a:chOff x="4996875" y="4017880"/>
              <a:chExt cx="2211631" cy="1039432"/>
            </a:xfrm>
          </p:grpSpPr>
          <p:grpSp>
            <p:nvGrpSpPr>
              <p:cNvPr id="26" name="Shape 288"/>
              <p:cNvGrpSpPr/>
              <p:nvPr/>
            </p:nvGrpSpPr>
            <p:grpSpPr>
              <a:xfrm>
                <a:off x="4996875" y="4534673"/>
                <a:ext cx="2211631" cy="522639"/>
                <a:chOff x="2789175" y="4503898"/>
                <a:chExt cx="2211631" cy="522639"/>
              </a:xfrm>
            </p:grpSpPr>
            <p:sp>
              <p:nvSpPr>
                <p:cNvPr id="28" name="Shape 284"/>
                <p:cNvSpPr/>
                <p:nvPr/>
              </p:nvSpPr>
              <p:spPr>
                <a:xfrm>
                  <a:off x="2789175" y="4503898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29" name="Shape 286"/>
                <p:cNvSpPr/>
                <p:nvPr/>
              </p:nvSpPr>
              <p:spPr>
                <a:xfrm>
                  <a:off x="3259278" y="4503899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30" name="Shape 289"/>
                <p:cNvSpPr/>
                <p:nvPr/>
              </p:nvSpPr>
              <p:spPr>
                <a:xfrm>
                  <a:off x="3729381" y="4503899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31" name="Shape 290"/>
                <p:cNvSpPr/>
                <p:nvPr/>
              </p:nvSpPr>
              <p:spPr>
                <a:xfrm>
                  <a:off x="4541748" y="4503899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32" name="Shape 291"/>
                <p:cNvSpPr txBox="1"/>
                <p:nvPr/>
              </p:nvSpPr>
              <p:spPr>
                <a:xfrm>
                  <a:off x="4118024" y="4577087"/>
                  <a:ext cx="471599" cy="4064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>
                      <a:solidFill>
                        <a:srgbClr val="FFFFFF"/>
                      </a:solidFill>
                    </a:rPr>
                    <a:t>. . .</a:t>
                  </a:r>
                </a:p>
              </p:txBody>
            </p:sp>
          </p:grpSp>
          <p:cxnSp>
            <p:nvCxnSpPr>
              <p:cNvPr id="27" name="Shape 292"/>
              <p:cNvCxnSpPr>
                <a:stCxn id="14" idx="2"/>
                <a:endCxn id="30" idx="1"/>
              </p:cNvCxnSpPr>
              <p:nvPr/>
            </p:nvCxnSpPr>
            <p:spPr>
              <a:xfrm>
                <a:off x="5904805" y="4017880"/>
                <a:ext cx="261805" cy="516794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</p:grpSp>
        <p:cxnSp>
          <p:nvCxnSpPr>
            <p:cNvPr id="25" name="Shape 293"/>
            <p:cNvCxnSpPr>
              <a:endCxn id="31" idx="1"/>
            </p:cNvCxnSpPr>
            <p:nvPr/>
          </p:nvCxnSpPr>
          <p:spPr>
            <a:xfrm>
              <a:off x="5910733" y="4017883"/>
              <a:ext cx="1068244" cy="516791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33" name="Shape 294"/>
          <p:cNvGrpSpPr/>
          <p:nvPr/>
        </p:nvGrpSpPr>
        <p:grpSpPr>
          <a:xfrm>
            <a:off x="3146204" y="1036312"/>
            <a:ext cx="2097298" cy="2086017"/>
            <a:chOff x="2842815" y="1001575"/>
            <a:chExt cx="2097298" cy="2086017"/>
          </a:xfrm>
        </p:grpSpPr>
        <p:grpSp>
          <p:nvGrpSpPr>
            <p:cNvPr id="34" name="Shape 295"/>
            <p:cNvGrpSpPr/>
            <p:nvPr/>
          </p:nvGrpSpPr>
          <p:grpSpPr>
            <a:xfrm>
              <a:off x="2842815" y="1001575"/>
              <a:ext cx="2097298" cy="2086017"/>
              <a:chOff x="2842815" y="1001575"/>
              <a:chExt cx="2097298" cy="2086017"/>
            </a:xfrm>
          </p:grpSpPr>
          <p:grpSp>
            <p:nvGrpSpPr>
              <p:cNvPr id="39" name="Shape 296"/>
              <p:cNvGrpSpPr/>
              <p:nvPr/>
            </p:nvGrpSpPr>
            <p:grpSpPr>
              <a:xfrm>
                <a:off x="2842815" y="2652938"/>
                <a:ext cx="2097298" cy="434654"/>
                <a:chOff x="3243195" y="3338738"/>
                <a:chExt cx="2097298" cy="434654"/>
              </a:xfrm>
            </p:grpSpPr>
            <p:sp>
              <p:nvSpPr>
                <p:cNvPr id="44" name="Shape 275"/>
                <p:cNvSpPr/>
                <p:nvPr/>
              </p:nvSpPr>
              <p:spPr>
                <a:xfrm>
                  <a:off x="3243195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5" name="Shape 277"/>
                <p:cNvSpPr/>
                <p:nvPr/>
              </p:nvSpPr>
              <p:spPr>
                <a:xfrm>
                  <a:off x="3697995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6" name="Shape 279"/>
                <p:cNvSpPr/>
                <p:nvPr/>
              </p:nvSpPr>
              <p:spPr>
                <a:xfrm>
                  <a:off x="4152795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7" name="Shape 281"/>
                <p:cNvSpPr/>
                <p:nvPr/>
              </p:nvSpPr>
              <p:spPr>
                <a:xfrm>
                  <a:off x="4995768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8" name="Shape 297"/>
                <p:cNvSpPr txBox="1"/>
                <p:nvPr/>
              </p:nvSpPr>
              <p:spPr>
                <a:xfrm>
                  <a:off x="4056812" y="3366893"/>
                  <a:ext cx="471599" cy="4064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>
                      <a:solidFill>
                        <a:srgbClr val="FFFFFF"/>
                      </a:solidFill>
                    </a:rPr>
                    <a:t>. . .</a:t>
                  </a:r>
                </a:p>
              </p:txBody>
            </p:sp>
          </p:grpSp>
          <p:cxnSp>
            <p:nvCxnSpPr>
              <p:cNvPr id="40" name="Shape 298"/>
              <p:cNvCxnSpPr>
                <a:stCxn id="58" idx="2"/>
                <a:endCxn id="44" idx="1"/>
              </p:cNvCxnSpPr>
              <p:nvPr/>
            </p:nvCxnSpPr>
            <p:spPr>
              <a:xfrm flipH="1">
                <a:off x="3015178" y="1001575"/>
                <a:ext cx="1123028" cy="165136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41" name="Shape 299"/>
              <p:cNvCxnSpPr>
                <a:stCxn id="58" idx="2"/>
                <a:endCxn id="45" idx="1"/>
              </p:cNvCxnSpPr>
              <p:nvPr/>
            </p:nvCxnSpPr>
            <p:spPr>
              <a:xfrm flipH="1">
                <a:off x="3469978" y="1001575"/>
                <a:ext cx="668228" cy="165136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42" name="Shape 300"/>
              <p:cNvCxnSpPr>
                <a:stCxn id="58" idx="2"/>
                <a:endCxn id="46" idx="1"/>
              </p:cNvCxnSpPr>
              <p:nvPr/>
            </p:nvCxnSpPr>
            <p:spPr>
              <a:xfrm flipH="1">
                <a:off x="3924778" y="1001575"/>
                <a:ext cx="213428" cy="165136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43" name="Shape 301"/>
              <p:cNvCxnSpPr>
                <a:stCxn id="58" idx="2"/>
                <a:endCxn id="47" idx="1"/>
              </p:cNvCxnSpPr>
              <p:nvPr/>
            </p:nvCxnSpPr>
            <p:spPr>
              <a:xfrm>
                <a:off x="4138206" y="1001575"/>
                <a:ext cx="629545" cy="165136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</p:grpSp>
        <p:pic>
          <p:nvPicPr>
            <p:cNvPr id="35" name="Shape 302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7445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Shape 303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8895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Shape 304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0345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Shape 305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470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" name="Shape 268"/>
          <p:cNvSpPr txBox="1"/>
          <p:nvPr/>
        </p:nvSpPr>
        <p:spPr>
          <a:xfrm>
            <a:off x="4418244" y="2718162"/>
            <a:ext cx="471599" cy="4064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</a:rPr>
              <a:t>. . .</a:t>
            </a:r>
          </a:p>
        </p:txBody>
      </p:sp>
      <p:sp>
        <p:nvSpPr>
          <p:cNvPr id="56" name="Shape 256"/>
          <p:cNvSpPr/>
          <p:nvPr/>
        </p:nvSpPr>
        <p:spPr>
          <a:xfrm>
            <a:off x="3270641" y="3592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Member Path</a:t>
            </a:r>
            <a:endParaRPr lang="en" dirty="0">
              <a:solidFill>
                <a:srgbClr val="EFEFEF"/>
              </a:solidFill>
            </a:endParaRPr>
          </a:p>
        </p:txBody>
      </p:sp>
      <p:sp>
        <p:nvSpPr>
          <p:cNvPr id="57" name="Shape 256"/>
          <p:cNvSpPr/>
          <p:nvPr/>
        </p:nvSpPr>
        <p:spPr>
          <a:xfrm>
            <a:off x="3423041" y="5116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Member Path</a:t>
            </a:r>
            <a:endParaRPr lang="en" dirty="0">
              <a:solidFill>
                <a:srgbClr val="EFEFEF"/>
              </a:solidFill>
            </a:endParaRPr>
          </a:p>
        </p:txBody>
      </p:sp>
      <p:sp>
        <p:nvSpPr>
          <p:cNvPr id="58" name="Shape 256"/>
          <p:cNvSpPr/>
          <p:nvPr/>
        </p:nvSpPr>
        <p:spPr>
          <a:xfrm>
            <a:off x="3575441" y="6640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Member Path</a:t>
            </a:r>
            <a:endParaRPr lang="en" dirty="0">
              <a:solidFill>
                <a:srgbClr val="EFEFEF"/>
              </a:solidFill>
            </a:endParaRPr>
          </a:p>
        </p:txBody>
      </p:sp>
      <p:sp>
        <p:nvSpPr>
          <p:cNvPr id="59" name="Shape 256"/>
          <p:cNvSpPr/>
          <p:nvPr/>
        </p:nvSpPr>
        <p:spPr>
          <a:xfrm>
            <a:off x="6454615" y="5116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Batch</a:t>
            </a:r>
            <a:endParaRPr lang="en" dirty="0">
              <a:solidFill>
                <a:srgbClr val="EFEFEF"/>
              </a:solidFill>
            </a:endParaRPr>
          </a:p>
        </p:txBody>
      </p:sp>
      <p:sp>
        <p:nvSpPr>
          <p:cNvPr id="60" name="Shape 256"/>
          <p:cNvSpPr/>
          <p:nvPr/>
        </p:nvSpPr>
        <p:spPr>
          <a:xfrm>
            <a:off x="6607015" y="6640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Batch</a:t>
            </a:r>
            <a:endParaRPr lang="en" dirty="0">
              <a:solidFill>
                <a:srgbClr val="EFEFEF"/>
              </a:solidFill>
            </a:endParaRPr>
          </a:p>
        </p:txBody>
      </p:sp>
      <p:cxnSp>
        <p:nvCxnSpPr>
          <p:cNvPr id="63" name="Shape 298"/>
          <p:cNvCxnSpPr>
            <a:stCxn id="60" idx="2"/>
            <a:endCxn id="44" idx="1"/>
          </p:cNvCxnSpPr>
          <p:nvPr/>
        </p:nvCxnSpPr>
        <p:spPr>
          <a:xfrm flipH="1">
            <a:off x="3318567" y="1036312"/>
            <a:ext cx="4154602" cy="165136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4" name="Shape 299"/>
          <p:cNvCxnSpPr>
            <a:stCxn id="60" idx="2"/>
            <a:endCxn id="45" idx="1"/>
          </p:cNvCxnSpPr>
          <p:nvPr/>
        </p:nvCxnSpPr>
        <p:spPr>
          <a:xfrm flipH="1">
            <a:off x="3773367" y="1036312"/>
            <a:ext cx="3699802" cy="165136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5" name="Shape 300"/>
          <p:cNvCxnSpPr>
            <a:stCxn id="60" idx="2"/>
            <a:endCxn id="46" idx="1"/>
          </p:cNvCxnSpPr>
          <p:nvPr/>
        </p:nvCxnSpPr>
        <p:spPr>
          <a:xfrm flipH="1">
            <a:off x="4228167" y="1036312"/>
            <a:ext cx="3245002" cy="165136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6" name="Shape 301"/>
          <p:cNvCxnSpPr>
            <a:stCxn id="60" idx="2"/>
            <a:endCxn id="47" idx="1"/>
          </p:cNvCxnSpPr>
          <p:nvPr/>
        </p:nvCxnSpPr>
        <p:spPr>
          <a:xfrm flipH="1">
            <a:off x="5071140" y="1036312"/>
            <a:ext cx="2402029" cy="165136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9" name="Shape 269"/>
          <p:cNvCxnSpPr>
            <a:stCxn id="60" idx="2"/>
            <a:endCxn id="16" idx="0"/>
          </p:cNvCxnSpPr>
          <p:nvPr/>
        </p:nvCxnSpPr>
        <p:spPr>
          <a:xfrm flipH="1">
            <a:off x="5886248" y="1036312"/>
            <a:ext cx="1586921" cy="2235184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" name="Shape 270"/>
          <p:cNvCxnSpPr>
            <a:stCxn id="60" idx="2"/>
            <a:endCxn id="17" idx="0"/>
          </p:cNvCxnSpPr>
          <p:nvPr/>
        </p:nvCxnSpPr>
        <p:spPr>
          <a:xfrm flipH="1">
            <a:off x="6416598" y="1036312"/>
            <a:ext cx="1056571" cy="2235184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1" name="Shape 271"/>
          <p:cNvCxnSpPr>
            <a:stCxn id="60" idx="2"/>
            <a:endCxn id="18" idx="0"/>
          </p:cNvCxnSpPr>
          <p:nvPr/>
        </p:nvCxnSpPr>
        <p:spPr>
          <a:xfrm flipH="1">
            <a:off x="6946948" y="1036312"/>
            <a:ext cx="526221" cy="2235184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2" name="Shape 272"/>
          <p:cNvCxnSpPr>
            <a:stCxn id="60" idx="2"/>
            <a:endCxn id="19" idx="0"/>
          </p:cNvCxnSpPr>
          <p:nvPr/>
        </p:nvCxnSpPr>
        <p:spPr>
          <a:xfrm>
            <a:off x="7473169" y="1036312"/>
            <a:ext cx="377179" cy="2235447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2355354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Interference</a:t>
            </a:r>
            <a:endParaRPr lang="en" sz="3200" b="1" dirty="0">
              <a:solidFill>
                <a:schemeClr val="lt1"/>
              </a:solidFill>
            </a:endParaRPr>
          </a:p>
        </p:txBody>
      </p:sp>
      <p:pic>
        <p:nvPicPr>
          <p:cNvPr id="72" name="Shape 5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6179" y="2423999"/>
            <a:ext cx="2763200" cy="1419615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3" name="Shape 5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5850" y="3686311"/>
            <a:ext cx="2763200" cy="1221461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6" name="Shape 5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8190" y="2423999"/>
            <a:ext cx="2763200" cy="1419615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48911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Shape 294"/>
          <p:cNvGrpSpPr/>
          <p:nvPr/>
        </p:nvGrpSpPr>
        <p:grpSpPr>
          <a:xfrm>
            <a:off x="3146204" y="1036312"/>
            <a:ext cx="2097298" cy="2086017"/>
            <a:chOff x="2842815" y="1001575"/>
            <a:chExt cx="2097298" cy="2086017"/>
          </a:xfrm>
        </p:grpSpPr>
        <p:grpSp>
          <p:nvGrpSpPr>
            <p:cNvPr id="34" name="Shape 295"/>
            <p:cNvGrpSpPr/>
            <p:nvPr/>
          </p:nvGrpSpPr>
          <p:grpSpPr>
            <a:xfrm>
              <a:off x="2842815" y="1001575"/>
              <a:ext cx="2097298" cy="2086017"/>
              <a:chOff x="2842815" y="1001575"/>
              <a:chExt cx="2097298" cy="2086017"/>
            </a:xfrm>
          </p:grpSpPr>
          <p:grpSp>
            <p:nvGrpSpPr>
              <p:cNvPr id="39" name="Shape 296"/>
              <p:cNvGrpSpPr/>
              <p:nvPr/>
            </p:nvGrpSpPr>
            <p:grpSpPr>
              <a:xfrm>
                <a:off x="2842815" y="2652938"/>
                <a:ext cx="2097298" cy="434654"/>
                <a:chOff x="3243195" y="3338738"/>
                <a:chExt cx="2097298" cy="434654"/>
              </a:xfrm>
            </p:grpSpPr>
            <p:sp>
              <p:nvSpPr>
                <p:cNvPr id="44" name="Shape 275"/>
                <p:cNvSpPr/>
                <p:nvPr/>
              </p:nvSpPr>
              <p:spPr>
                <a:xfrm>
                  <a:off x="3243195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5" name="Shape 277"/>
                <p:cNvSpPr/>
                <p:nvPr/>
              </p:nvSpPr>
              <p:spPr>
                <a:xfrm>
                  <a:off x="3697995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6" name="Shape 279"/>
                <p:cNvSpPr/>
                <p:nvPr/>
              </p:nvSpPr>
              <p:spPr>
                <a:xfrm>
                  <a:off x="4152795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7" name="Shape 281"/>
                <p:cNvSpPr/>
                <p:nvPr/>
              </p:nvSpPr>
              <p:spPr>
                <a:xfrm>
                  <a:off x="4995768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8" name="Shape 297"/>
                <p:cNvSpPr txBox="1"/>
                <p:nvPr/>
              </p:nvSpPr>
              <p:spPr>
                <a:xfrm>
                  <a:off x="4056812" y="3366893"/>
                  <a:ext cx="471599" cy="4064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>
                      <a:solidFill>
                        <a:srgbClr val="FFFFFF"/>
                      </a:solidFill>
                    </a:rPr>
                    <a:t>. . .</a:t>
                  </a:r>
                </a:p>
              </p:txBody>
            </p:sp>
          </p:grpSp>
          <p:cxnSp>
            <p:nvCxnSpPr>
              <p:cNvPr id="40" name="Shape 298"/>
              <p:cNvCxnSpPr>
                <a:stCxn id="58" idx="2"/>
                <a:endCxn id="44" idx="1"/>
              </p:cNvCxnSpPr>
              <p:nvPr/>
            </p:nvCxnSpPr>
            <p:spPr>
              <a:xfrm flipH="1">
                <a:off x="3015178" y="1001575"/>
                <a:ext cx="1123028" cy="165136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41" name="Shape 299"/>
              <p:cNvCxnSpPr>
                <a:stCxn id="58" idx="2"/>
                <a:endCxn id="45" idx="1"/>
              </p:cNvCxnSpPr>
              <p:nvPr/>
            </p:nvCxnSpPr>
            <p:spPr>
              <a:xfrm flipH="1">
                <a:off x="3469978" y="1001575"/>
                <a:ext cx="668228" cy="165136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42" name="Shape 300"/>
              <p:cNvCxnSpPr>
                <a:stCxn id="58" idx="2"/>
                <a:endCxn id="46" idx="1"/>
              </p:cNvCxnSpPr>
              <p:nvPr/>
            </p:nvCxnSpPr>
            <p:spPr>
              <a:xfrm flipH="1">
                <a:off x="3924778" y="1001575"/>
                <a:ext cx="213428" cy="165136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43" name="Shape 301"/>
              <p:cNvCxnSpPr>
                <a:stCxn id="58" idx="2"/>
                <a:endCxn id="47" idx="1"/>
              </p:cNvCxnSpPr>
              <p:nvPr/>
            </p:nvCxnSpPr>
            <p:spPr>
              <a:xfrm>
                <a:off x="4138206" y="1001575"/>
                <a:ext cx="629545" cy="165136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</p:grpSp>
        <p:pic>
          <p:nvPicPr>
            <p:cNvPr id="35" name="Shape 302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7445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Shape 303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8895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Shape 304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0345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Shape 305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470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Shape 256"/>
          <p:cNvSpPr/>
          <p:nvPr/>
        </p:nvSpPr>
        <p:spPr>
          <a:xfrm>
            <a:off x="6302215" y="3592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Batch</a:t>
            </a:r>
            <a:endParaRPr lang="en" dirty="0">
              <a:solidFill>
                <a:srgbClr val="EFEFEF"/>
              </a:solidFill>
            </a:endParaRPr>
          </a:p>
        </p:txBody>
      </p:sp>
      <p:grpSp>
        <p:nvGrpSpPr>
          <p:cNvPr id="8" name="Shape 260"/>
          <p:cNvGrpSpPr/>
          <p:nvPr/>
        </p:nvGrpSpPr>
        <p:grpSpPr>
          <a:xfrm>
            <a:off x="4441595" y="1036312"/>
            <a:ext cx="3681053" cy="2781977"/>
            <a:chOff x="3539072" y="1067163"/>
            <a:chExt cx="3681053" cy="2782464"/>
          </a:xfrm>
        </p:grpSpPr>
        <p:grpSp>
          <p:nvGrpSpPr>
            <p:cNvPr id="9" name="Shape 261"/>
            <p:cNvGrpSpPr/>
            <p:nvPr/>
          </p:nvGrpSpPr>
          <p:grpSpPr>
            <a:xfrm>
              <a:off x="4707925" y="3059826"/>
              <a:ext cx="2512200" cy="789801"/>
              <a:chOff x="4830575" y="2575325"/>
              <a:chExt cx="2512200" cy="789801"/>
            </a:xfrm>
          </p:grpSpPr>
          <p:sp>
            <p:nvSpPr>
              <p:cNvPr id="14" name="Shape 262"/>
              <p:cNvSpPr/>
              <p:nvPr/>
            </p:nvSpPr>
            <p:spPr>
              <a:xfrm>
                <a:off x="4830575" y="2575325"/>
                <a:ext cx="2512200" cy="789801"/>
              </a:xfrm>
              <a:prstGeom prst="rect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grpSp>
            <p:nvGrpSpPr>
              <p:cNvPr id="15" name="Shape 263"/>
              <p:cNvGrpSpPr/>
              <p:nvPr/>
            </p:nvGrpSpPr>
            <p:grpSpPr>
              <a:xfrm>
                <a:off x="4894725" y="2818237"/>
                <a:ext cx="2387400" cy="423562"/>
                <a:chOff x="5429875" y="3351637"/>
                <a:chExt cx="2387400" cy="423562"/>
              </a:xfrm>
            </p:grpSpPr>
            <p:sp>
              <p:nvSpPr>
                <p:cNvPr id="16" name="Shape 264"/>
                <p:cNvSpPr/>
                <p:nvPr/>
              </p:nvSpPr>
              <p:spPr>
                <a:xfrm>
                  <a:off x="5429875" y="3351637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/>
                    <a:t>S</a:t>
                  </a:r>
                </a:p>
              </p:txBody>
            </p:sp>
            <p:sp>
              <p:nvSpPr>
                <p:cNvPr id="17" name="Shape 265"/>
                <p:cNvSpPr/>
                <p:nvPr/>
              </p:nvSpPr>
              <p:spPr>
                <a:xfrm>
                  <a:off x="5960225" y="3351637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/>
                    <a:t>S</a:t>
                  </a:r>
                </a:p>
              </p:txBody>
            </p:sp>
            <p:sp>
              <p:nvSpPr>
                <p:cNvPr id="18" name="Shape 266"/>
                <p:cNvSpPr/>
                <p:nvPr/>
              </p:nvSpPr>
              <p:spPr>
                <a:xfrm>
                  <a:off x="6490575" y="3351637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/>
                    <a:t>S</a:t>
                  </a:r>
                </a:p>
              </p:txBody>
            </p:sp>
            <p:sp>
              <p:nvSpPr>
                <p:cNvPr id="19" name="Shape 267"/>
                <p:cNvSpPr/>
                <p:nvPr/>
              </p:nvSpPr>
              <p:spPr>
                <a:xfrm>
                  <a:off x="7393975" y="3351900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/>
                    <a:t>S</a:t>
                  </a:r>
                </a:p>
              </p:txBody>
            </p:sp>
            <p:sp>
              <p:nvSpPr>
                <p:cNvPr id="20" name="Shape 268"/>
                <p:cNvSpPr txBox="1"/>
                <p:nvPr/>
              </p:nvSpPr>
              <p:spPr>
                <a:xfrm>
                  <a:off x="6918115" y="3360025"/>
                  <a:ext cx="471599" cy="406499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>
                      <a:solidFill>
                        <a:srgbClr val="FFFFFF"/>
                      </a:solidFill>
                    </a:rPr>
                    <a:t>. . .</a:t>
                  </a:r>
                </a:p>
              </p:txBody>
            </p:sp>
          </p:grpSp>
        </p:grpSp>
        <p:cxnSp>
          <p:nvCxnSpPr>
            <p:cNvPr id="10" name="Shape 269"/>
            <p:cNvCxnSpPr>
              <a:stCxn id="58" idx="2"/>
              <a:endCxn id="16" idx="0"/>
            </p:cNvCxnSpPr>
            <p:nvPr/>
          </p:nvCxnSpPr>
          <p:spPr>
            <a:xfrm>
              <a:off x="3539072" y="1067163"/>
              <a:ext cx="1444653" cy="2235575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1" name="Shape 270"/>
            <p:cNvCxnSpPr>
              <a:stCxn id="58" idx="2"/>
              <a:endCxn id="17" idx="0"/>
            </p:cNvCxnSpPr>
            <p:nvPr/>
          </p:nvCxnSpPr>
          <p:spPr>
            <a:xfrm>
              <a:off x="3539072" y="1067163"/>
              <a:ext cx="1975003" cy="2235575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2" name="Shape 271"/>
            <p:cNvCxnSpPr>
              <a:stCxn id="58" idx="2"/>
              <a:endCxn id="18" idx="0"/>
            </p:cNvCxnSpPr>
            <p:nvPr/>
          </p:nvCxnSpPr>
          <p:spPr>
            <a:xfrm>
              <a:off x="3539072" y="1067163"/>
              <a:ext cx="2505353" cy="2235575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3" name="Shape 272"/>
            <p:cNvCxnSpPr>
              <a:stCxn id="58" idx="2"/>
              <a:endCxn id="19" idx="0"/>
            </p:cNvCxnSpPr>
            <p:nvPr/>
          </p:nvCxnSpPr>
          <p:spPr>
            <a:xfrm>
              <a:off x="3539072" y="1067163"/>
              <a:ext cx="3408753" cy="2235838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21" name="Shape 282"/>
          <p:cNvGrpSpPr/>
          <p:nvPr/>
        </p:nvGrpSpPr>
        <p:grpSpPr>
          <a:xfrm>
            <a:off x="5958618" y="3818289"/>
            <a:ext cx="2211631" cy="982038"/>
            <a:chOff x="4996875" y="4017880"/>
            <a:chExt cx="2211631" cy="1039432"/>
          </a:xfrm>
        </p:grpSpPr>
        <p:cxnSp>
          <p:nvCxnSpPr>
            <p:cNvPr id="22" name="Shape 283"/>
            <p:cNvCxnSpPr>
              <a:stCxn id="14" idx="2"/>
              <a:endCxn id="28" idx="1"/>
            </p:cNvCxnSpPr>
            <p:nvPr/>
          </p:nvCxnSpPr>
          <p:spPr>
            <a:xfrm flipH="1">
              <a:off x="5226404" y="4017880"/>
              <a:ext cx="678401" cy="516793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3" name="Shape 285"/>
            <p:cNvCxnSpPr>
              <a:stCxn id="14" idx="2"/>
              <a:endCxn id="29" idx="1"/>
            </p:cNvCxnSpPr>
            <p:nvPr/>
          </p:nvCxnSpPr>
          <p:spPr>
            <a:xfrm flipH="1">
              <a:off x="5696507" y="4017880"/>
              <a:ext cx="208298" cy="516794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grpSp>
          <p:nvGrpSpPr>
            <p:cNvPr id="24" name="Shape 287"/>
            <p:cNvGrpSpPr/>
            <p:nvPr/>
          </p:nvGrpSpPr>
          <p:grpSpPr>
            <a:xfrm>
              <a:off x="4996875" y="4017880"/>
              <a:ext cx="2211631" cy="1039432"/>
              <a:chOff x="4996875" y="4017880"/>
              <a:chExt cx="2211631" cy="1039432"/>
            </a:xfrm>
          </p:grpSpPr>
          <p:grpSp>
            <p:nvGrpSpPr>
              <p:cNvPr id="26" name="Shape 288"/>
              <p:cNvGrpSpPr/>
              <p:nvPr/>
            </p:nvGrpSpPr>
            <p:grpSpPr>
              <a:xfrm>
                <a:off x="4996875" y="4534673"/>
                <a:ext cx="2211631" cy="522639"/>
                <a:chOff x="2789175" y="4503898"/>
                <a:chExt cx="2211631" cy="522639"/>
              </a:xfrm>
            </p:grpSpPr>
            <p:sp>
              <p:nvSpPr>
                <p:cNvPr id="28" name="Shape 284"/>
                <p:cNvSpPr/>
                <p:nvPr/>
              </p:nvSpPr>
              <p:spPr>
                <a:xfrm>
                  <a:off x="2789175" y="4503898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29" name="Shape 286"/>
                <p:cNvSpPr/>
                <p:nvPr/>
              </p:nvSpPr>
              <p:spPr>
                <a:xfrm>
                  <a:off x="3259278" y="4503899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30" name="Shape 289"/>
                <p:cNvSpPr/>
                <p:nvPr/>
              </p:nvSpPr>
              <p:spPr>
                <a:xfrm>
                  <a:off x="3729381" y="4503899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31" name="Shape 290"/>
                <p:cNvSpPr/>
                <p:nvPr/>
              </p:nvSpPr>
              <p:spPr>
                <a:xfrm>
                  <a:off x="4541748" y="4503899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32" name="Shape 291"/>
                <p:cNvSpPr txBox="1"/>
                <p:nvPr/>
              </p:nvSpPr>
              <p:spPr>
                <a:xfrm>
                  <a:off x="4118024" y="4577087"/>
                  <a:ext cx="471599" cy="4064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>
                      <a:solidFill>
                        <a:srgbClr val="FFFFFF"/>
                      </a:solidFill>
                    </a:rPr>
                    <a:t>. . .</a:t>
                  </a:r>
                </a:p>
              </p:txBody>
            </p:sp>
          </p:grpSp>
          <p:cxnSp>
            <p:nvCxnSpPr>
              <p:cNvPr id="27" name="Shape 292"/>
              <p:cNvCxnSpPr>
                <a:stCxn id="14" idx="2"/>
                <a:endCxn id="30" idx="1"/>
              </p:cNvCxnSpPr>
              <p:nvPr/>
            </p:nvCxnSpPr>
            <p:spPr>
              <a:xfrm>
                <a:off x="5904805" y="4017880"/>
                <a:ext cx="261805" cy="516794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</p:grpSp>
        <p:cxnSp>
          <p:nvCxnSpPr>
            <p:cNvPr id="25" name="Shape 293"/>
            <p:cNvCxnSpPr>
              <a:endCxn id="31" idx="1"/>
            </p:cNvCxnSpPr>
            <p:nvPr/>
          </p:nvCxnSpPr>
          <p:spPr>
            <a:xfrm>
              <a:off x="5910733" y="4017883"/>
              <a:ext cx="1068244" cy="516791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50" name="Shape 273"/>
          <p:cNvGrpSpPr/>
          <p:nvPr/>
        </p:nvGrpSpPr>
        <p:grpSpPr>
          <a:xfrm>
            <a:off x="3318567" y="3110999"/>
            <a:ext cx="2298464" cy="700698"/>
            <a:chOff x="1726109" y="3005482"/>
            <a:chExt cx="2483233" cy="506894"/>
          </a:xfrm>
        </p:grpSpPr>
        <p:cxnSp>
          <p:nvCxnSpPr>
            <p:cNvPr id="51" name="Shape 274"/>
            <p:cNvCxnSpPr/>
            <p:nvPr/>
          </p:nvCxnSpPr>
          <p:spPr>
            <a:xfrm flipH="1" flipV="1">
              <a:off x="1726109" y="3015314"/>
              <a:ext cx="2483232" cy="497062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52" name="Shape 276"/>
            <p:cNvCxnSpPr/>
            <p:nvPr/>
          </p:nvCxnSpPr>
          <p:spPr>
            <a:xfrm flipH="1" flipV="1">
              <a:off x="2217469" y="3005482"/>
              <a:ext cx="1991872" cy="506894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53" name="Shape 278"/>
            <p:cNvCxnSpPr>
              <a:endCxn id="48" idx="2"/>
            </p:cNvCxnSpPr>
            <p:nvPr/>
          </p:nvCxnSpPr>
          <p:spPr>
            <a:xfrm flipH="1" flipV="1">
              <a:off x="2673668" y="3013678"/>
              <a:ext cx="1527520" cy="490501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54" name="Shape 280"/>
            <p:cNvCxnSpPr>
              <a:endCxn id="47" idx="3"/>
            </p:cNvCxnSpPr>
            <p:nvPr/>
          </p:nvCxnSpPr>
          <p:spPr>
            <a:xfrm flipH="1" flipV="1">
              <a:off x="3619568" y="3005483"/>
              <a:ext cx="589774" cy="506893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sp>
        <p:nvSpPr>
          <p:cNvPr id="55" name="Shape 268"/>
          <p:cNvSpPr txBox="1"/>
          <p:nvPr/>
        </p:nvSpPr>
        <p:spPr>
          <a:xfrm>
            <a:off x="4418244" y="2718162"/>
            <a:ext cx="471599" cy="4064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</a:rPr>
              <a:t>. . .</a:t>
            </a:r>
          </a:p>
        </p:txBody>
      </p:sp>
      <p:sp>
        <p:nvSpPr>
          <p:cNvPr id="56" name="Shape 256"/>
          <p:cNvSpPr/>
          <p:nvPr/>
        </p:nvSpPr>
        <p:spPr>
          <a:xfrm>
            <a:off x="3270641" y="3592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Member Path</a:t>
            </a:r>
            <a:endParaRPr lang="en" dirty="0">
              <a:solidFill>
                <a:srgbClr val="EFEFEF"/>
              </a:solidFill>
            </a:endParaRPr>
          </a:p>
        </p:txBody>
      </p:sp>
      <p:sp>
        <p:nvSpPr>
          <p:cNvPr id="57" name="Shape 256"/>
          <p:cNvSpPr/>
          <p:nvPr/>
        </p:nvSpPr>
        <p:spPr>
          <a:xfrm>
            <a:off x="3423041" y="5116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Member Path</a:t>
            </a:r>
            <a:endParaRPr lang="en" dirty="0">
              <a:solidFill>
                <a:srgbClr val="EFEFEF"/>
              </a:solidFill>
            </a:endParaRPr>
          </a:p>
        </p:txBody>
      </p:sp>
      <p:sp>
        <p:nvSpPr>
          <p:cNvPr id="58" name="Shape 256"/>
          <p:cNvSpPr/>
          <p:nvPr/>
        </p:nvSpPr>
        <p:spPr>
          <a:xfrm>
            <a:off x="3575441" y="6640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Member Path</a:t>
            </a:r>
            <a:endParaRPr lang="en" dirty="0">
              <a:solidFill>
                <a:srgbClr val="EFEFEF"/>
              </a:solidFill>
            </a:endParaRPr>
          </a:p>
        </p:txBody>
      </p:sp>
      <p:sp>
        <p:nvSpPr>
          <p:cNvPr id="59" name="Shape 256"/>
          <p:cNvSpPr/>
          <p:nvPr/>
        </p:nvSpPr>
        <p:spPr>
          <a:xfrm>
            <a:off x="6454615" y="5116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Batch</a:t>
            </a:r>
            <a:endParaRPr lang="en" dirty="0">
              <a:solidFill>
                <a:srgbClr val="EFEFEF"/>
              </a:solidFill>
            </a:endParaRPr>
          </a:p>
        </p:txBody>
      </p:sp>
      <p:sp>
        <p:nvSpPr>
          <p:cNvPr id="60" name="Shape 256"/>
          <p:cNvSpPr/>
          <p:nvPr/>
        </p:nvSpPr>
        <p:spPr>
          <a:xfrm>
            <a:off x="6607015" y="6640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</a:rPr>
              <a:t>Batch</a:t>
            </a:r>
            <a:endParaRPr lang="en" dirty="0">
              <a:solidFill>
                <a:srgbClr val="EFEFEF"/>
              </a:solidFill>
            </a:endParaRPr>
          </a:p>
        </p:txBody>
      </p:sp>
      <p:cxnSp>
        <p:nvCxnSpPr>
          <p:cNvPr id="63" name="Shape 298"/>
          <p:cNvCxnSpPr>
            <a:stCxn id="60" idx="2"/>
            <a:endCxn id="44" idx="1"/>
          </p:cNvCxnSpPr>
          <p:nvPr/>
        </p:nvCxnSpPr>
        <p:spPr>
          <a:xfrm flipH="1">
            <a:off x="3318567" y="1036312"/>
            <a:ext cx="4154602" cy="165136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4" name="Shape 299"/>
          <p:cNvCxnSpPr>
            <a:stCxn id="60" idx="2"/>
            <a:endCxn id="45" idx="1"/>
          </p:cNvCxnSpPr>
          <p:nvPr/>
        </p:nvCxnSpPr>
        <p:spPr>
          <a:xfrm flipH="1">
            <a:off x="3773367" y="1036312"/>
            <a:ext cx="3699802" cy="165136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5" name="Shape 300"/>
          <p:cNvCxnSpPr>
            <a:stCxn id="60" idx="2"/>
            <a:endCxn id="46" idx="1"/>
          </p:cNvCxnSpPr>
          <p:nvPr/>
        </p:nvCxnSpPr>
        <p:spPr>
          <a:xfrm flipH="1">
            <a:off x="4228167" y="1036312"/>
            <a:ext cx="3245002" cy="165136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6" name="Shape 301"/>
          <p:cNvCxnSpPr>
            <a:stCxn id="60" idx="2"/>
            <a:endCxn id="47" idx="1"/>
          </p:cNvCxnSpPr>
          <p:nvPr/>
        </p:nvCxnSpPr>
        <p:spPr>
          <a:xfrm flipH="1">
            <a:off x="5071140" y="1036312"/>
            <a:ext cx="2402029" cy="165136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9" name="Shape 269"/>
          <p:cNvCxnSpPr>
            <a:stCxn id="60" idx="2"/>
            <a:endCxn id="16" idx="0"/>
          </p:cNvCxnSpPr>
          <p:nvPr/>
        </p:nvCxnSpPr>
        <p:spPr>
          <a:xfrm flipH="1">
            <a:off x="5886248" y="1036312"/>
            <a:ext cx="1586921" cy="2235184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" name="Shape 270"/>
          <p:cNvCxnSpPr>
            <a:stCxn id="60" idx="2"/>
            <a:endCxn id="17" idx="0"/>
          </p:cNvCxnSpPr>
          <p:nvPr/>
        </p:nvCxnSpPr>
        <p:spPr>
          <a:xfrm flipH="1">
            <a:off x="6416598" y="1036312"/>
            <a:ext cx="1056571" cy="2235184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1" name="Shape 271"/>
          <p:cNvCxnSpPr>
            <a:stCxn id="60" idx="2"/>
            <a:endCxn id="18" idx="0"/>
          </p:cNvCxnSpPr>
          <p:nvPr/>
        </p:nvCxnSpPr>
        <p:spPr>
          <a:xfrm flipH="1">
            <a:off x="6946948" y="1036312"/>
            <a:ext cx="526221" cy="2235184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2" name="Shape 272"/>
          <p:cNvCxnSpPr>
            <a:stCxn id="60" idx="2"/>
            <a:endCxn id="19" idx="0"/>
          </p:cNvCxnSpPr>
          <p:nvPr/>
        </p:nvCxnSpPr>
        <p:spPr>
          <a:xfrm>
            <a:off x="7473169" y="1036312"/>
            <a:ext cx="377179" cy="2235447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2355354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Interference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341550" y="2409618"/>
            <a:ext cx="172555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X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2" name="Shape 5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6179" y="2423999"/>
            <a:ext cx="2763200" cy="1419615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3" name="Shape 5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5850" y="3686311"/>
            <a:ext cx="2763200" cy="1221461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4" name="Shape 5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8190" y="2423999"/>
            <a:ext cx="2763200" cy="1419615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5" name="Shape 5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4513" y="113535"/>
            <a:ext cx="2763200" cy="1419615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6" name="Shape 5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6524" y="113535"/>
            <a:ext cx="2763200" cy="1419615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80853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56"/>
          <p:cNvSpPr/>
          <p:nvPr/>
        </p:nvSpPr>
        <p:spPr>
          <a:xfrm>
            <a:off x="6302215" y="3592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  <a:latin typeface="+mn-lt"/>
              </a:rPr>
              <a:t>Batch</a:t>
            </a:r>
            <a:endParaRPr lang="en" dirty="0">
              <a:solidFill>
                <a:srgbClr val="EFEFEF"/>
              </a:solidFill>
              <a:latin typeface="+mn-lt"/>
            </a:endParaRPr>
          </a:p>
        </p:txBody>
      </p:sp>
      <p:grpSp>
        <p:nvGrpSpPr>
          <p:cNvPr id="8" name="Shape 260"/>
          <p:cNvGrpSpPr/>
          <p:nvPr/>
        </p:nvGrpSpPr>
        <p:grpSpPr>
          <a:xfrm>
            <a:off x="4441595" y="1036312"/>
            <a:ext cx="3681053" cy="2781977"/>
            <a:chOff x="3539072" y="1067163"/>
            <a:chExt cx="3681053" cy="2782464"/>
          </a:xfrm>
        </p:grpSpPr>
        <p:grpSp>
          <p:nvGrpSpPr>
            <p:cNvPr id="9" name="Shape 261"/>
            <p:cNvGrpSpPr/>
            <p:nvPr/>
          </p:nvGrpSpPr>
          <p:grpSpPr>
            <a:xfrm>
              <a:off x="4707925" y="3059826"/>
              <a:ext cx="2512200" cy="789801"/>
              <a:chOff x="4830575" y="2575325"/>
              <a:chExt cx="2512200" cy="789801"/>
            </a:xfrm>
          </p:grpSpPr>
          <p:sp>
            <p:nvSpPr>
              <p:cNvPr id="14" name="Shape 262"/>
              <p:cNvSpPr/>
              <p:nvPr/>
            </p:nvSpPr>
            <p:spPr>
              <a:xfrm>
                <a:off x="4830575" y="2575325"/>
                <a:ext cx="2512200" cy="789801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grpSp>
            <p:nvGrpSpPr>
              <p:cNvPr id="15" name="Shape 263"/>
              <p:cNvGrpSpPr/>
              <p:nvPr/>
            </p:nvGrpSpPr>
            <p:grpSpPr>
              <a:xfrm>
                <a:off x="4894725" y="2818237"/>
                <a:ext cx="2387400" cy="423562"/>
                <a:chOff x="5429875" y="3351637"/>
                <a:chExt cx="2387400" cy="423562"/>
              </a:xfrm>
            </p:grpSpPr>
            <p:sp>
              <p:nvSpPr>
                <p:cNvPr id="16" name="Shape 264"/>
                <p:cNvSpPr/>
                <p:nvPr/>
              </p:nvSpPr>
              <p:spPr>
                <a:xfrm>
                  <a:off x="5429875" y="3351637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sz="1600" dirty="0">
                      <a:latin typeface="+mn-lt"/>
                    </a:rPr>
                    <a:t>S</a:t>
                  </a:r>
                </a:p>
              </p:txBody>
            </p:sp>
            <p:sp>
              <p:nvSpPr>
                <p:cNvPr id="17" name="Shape 265"/>
                <p:cNvSpPr/>
                <p:nvPr/>
              </p:nvSpPr>
              <p:spPr>
                <a:xfrm>
                  <a:off x="5960225" y="3351637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sz="1600">
                      <a:latin typeface="+mn-lt"/>
                    </a:rPr>
                    <a:t>S</a:t>
                  </a:r>
                </a:p>
              </p:txBody>
            </p:sp>
            <p:sp>
              <p:nvSpPr>
                <p:cNvPr id="18" name="Shape 266"/>
                <p:cNvSpPr/>
                <p:nvPr/>
              </p:nvSpPr>
              <p:spPr>
                <a:xfrm>
                  <a:off x="6490575" y="3351637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sz="1600">
                      <a:latin typeface="+mn-lt"/>
                    </a:rPr>
                    <a:t>S</a:t>
                  </a:r>
                </a:p>
              </p:txBody>
            </p:sp>
            <p:sp>
              <p:nvSpPr>
                <p:cNvPr id="19" name="Shape 267"/>
                <p:cNvSpPr/>
                <p:nvPr/>
              </p:nvSpPr>
              <p:spPr>
                <a:xfrm>
                  <a:off x="7393975" y="3351900"/>
                  <a:ext cx="423300" cy="4233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sz="1600" dirty="0">
                      <a:latin typeface="+mn-lt"/>
                    </a:rPr>
                    <a:t>S</a:t>
                  </a:r>
                </a:p>
              </p:txBody>
            </p:sp>
            <p:sp>
              <p:nvSpPr>
                <p:cNvPr id="20" name="Shape 268"/>
                <p:cNvSpPr txBox="1"/>
                <p:nvPr/>
              </p:nvSpPr>
              <p:spPr>
                <a:xfrm>
                  <a:off x="6918115" y="3360025"/>
                  <a:ext cx="471599" cy="4064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>
                      <a:solidFill>
                        <a:srgbClr val="FFFFFF"/>
                      </a:solidFill>
                    </a:rPr>
                    <a:t>. . .</a:t>
                  </a:r>
                </a:p>
              </p:txBody>
            </p:sp>
          </p:grpSp>
        </p:grpSp>
        <p:cxnSp>
          <p:nvCxnSpPr>
            <p:cNvPr id="10" name="Shape 269"/>
            <p:cNvCxnSpPr>
              <a:stCxn id="58" idx="2"/>
              <a:endCxn id="16" idx="0"/>
            </p:cNvCxnSpPr>
            <p:nvPr/>
          </p:nvCxnSpPr>
          <p:spPr>
            <a:xfrm>
              <a:off x="3539072" y="1067163"/>
              <a:ext cx="1444653" cy="2235575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1" name="Shape 270"/>
            <p:cNvCxnSpPr>
              <a:stCxn id="58" idx="2"/>
              <a:endCxn id="17" idx="0"/>
            </p:cNvCxnSpPr>
            <p:nvPr/>
          </p:nvCxnSpPr>
          <p:spPr>
            <a:xfrm>
              <a:off x="3539072" y="1067163"/>
              <a:ext cx="1975003" cy="2235575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2" name="Shape 271"/>
            <p:cNvCxnSpPr>
              <a:stCxn id="58" idx="2"/>
              <a:endCxn id="18" idx="0"/>
            </p:cNvCxnSpPr>
            <p:nvPr/>
          </p:nvCxnSpPr>
          <p:spPr>
            <a:xfrm>
              <a:off x="3539072" y="1067163"/>
              <a:ext cx="2505353" cy="2235575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3" name="Shape 272"/>
            <p:cNvCxnSpPr>
              <a:stCxn id="58" idx="2"/>
              <a:endCxn id="19" idx="0"/>
            </p:cNvCxnSpPr>
            <p:nvPr/>
          </p:nvCxnSpPr>
          <p:spPr>
            <a:xfrm>
              <a:off x="3539072" y="1067163"/>
              <a:ext cx="3408753" cy="2235838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21" name="Shape 282"/>
          <p:cNvGrpSpPr/>
          <p:nvPr/>
        </p:nvGrpSpPr>
        <p:grpSpPr>
          <a:xfrm>
            <a:off x="5958618" y="3818289"/>
            <a:ext cx="2211631" cy="982038"/>
            <a:chOff x="4996875" y="4017880"/>
            <a:chExt cx="2211631" cy="1039432"/>
          </a:xfrm>
        </p:grpSpPr>
        <p:cxnSp>
          <p:nvCxnSpPr>
            <p:cNvPr id="22" name="Shape 283"/>
            <p:cNvCxnSpPr>
              <a:stCxn id="14" idx="2"/>
              <a:endCxn id="28" idx="1"/>
            </p:cNvCxnSpPr>
            <p:nvPr/>
          </p:nvCxnSpPr>
          <p:spPr>
            <a:xfrm flipH="1">
              <a:off x="5226404" y="4017880"/>
              <a:ext cx="678401" cy="516793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3" name="Shape 285"/>
            <p:cNvCxnSpPr>
              <a:stCxn id="14" idx="2"/>
              <a:endCxn id="29" idx="1"/>
            </p:cNvCxnSpPr>
            <p:nvPr/>
          </p:nvCxnSpPr>
          <p:spPr>
            <a:xfrm flipH="1">
              <a:off x="5696507" y="4017880"/>
              <a:ext cx="208298" cy="516794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grpSp>
          <p:nvGrpSpPr>
            <p:cNvPr id="24" name="Shape 287"/>
            <p:cNvGrpSpPr/>
            <p:nvPr/>
          </p:nvGrpSpPr>
          <p:grpSpPr>
            <a:xfrm>
              <a:off x="4996875" y="4017880"/>
              <a:ext cx="2211631" cy="1039432"/>
              <a:chOff x="4996875" y="4017880"/>
              <a:chExt cx="2211631" cy="1039432"/>
            </a:xfrm>
          </p:grpSpPr>
          <p:grpSp>
            <p:nvGrpSpPr>
              <p:cNvPr id="26" name="Shape 288"/>
              <p:cNvGrpSpPr/>
              <p:nvPr/>
            </p:nvGrpSpPr>
            <p:grpSpPr>
              <a:xfrm>
                <a:off x="4996875" y="4534673"/>
                <a:ext cx="2211631" cy="522639"/>
                <a:chOff x="2789175" y="4503898"/>
                <a:chExt cx="2211631" cy="522639"/>
              </a:xfrm>
            </p:grpSpPr>
            <p:sp>
              <p:nvSpPr>
                <p:cNvPr id="28" name="Shape 284"/>
                <p:cNvSpPr/>
                <p:nvPr/>
              </p:nvSpPr>
              <p:spPr>
                <a:xfrm>
                  <a:off x="2789175" y="4503898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29" name="Shape 286"/>
                <p:cNvSpPr/>
                <p:nvPr/>
              </p:nvSpPr>
              <p:spPr>
                <a:xfrm>
                  <a:off x="3259278" y="4503899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30" name="Shape 289"/>
                <p:cNvSpPr/>
                <p:nvPr/>
              </p:nvSpPr>
              <p:spPr>
                <a:xfrm>
                  <a:off x="3729381" y="4503899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31" name="Shape 290"/>
                <p:cNvSpPr/>
                <p:nvPr/>
              </p:nvSpPr>
              <p:spPr>
                <a:xfrm>
                  <a:off x="4541748" y="4503899"/>
                  <a:ext cx="459058" cy="522638"/>
                </a:xfrm>
                <a:prstGeom prst="flowChartMagneticDisk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-US" dirty="0" smtClean="0"/>
                    <a:t>DB</a:t>
                  </a:r>
                  <a:endParaRPr lang="en" dirty="0"/>
                </a:p>
              </p:txBody>
            </p:sp>
            <p:sp>
              <p:nvSpPr>
                <p:cNvPr id="32" name="Shape 291"/>
                <p:cNvSpPr txBox="1"/>
                <p:nvPr/>
              </p:nvSpPr>
              <p:spPr>
                <a:xfrm>
                  <a:off x="4118024" y="4577087"/>
                  <a:ext cx="471599" cy="4064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>
                      <a:solidFill>
                        <a:srgbClr val="FFFFFF"/>
                      </a:solidFill>
                    </a:rPr>
                    <a:t>. . .</a:t>
                  </a:r>
                </a:p>
              </p:txBody>
            </p:sp>
          </p:grpSp>
          <p:cxnSp>
            <p:nvCxnSpPr>
              <p:cNvPr id="27" name="Shape 292"/>
              <p:cNvCxnSpPr>
                <a:stCxn id="14" idx="2"/>
                <a:endCxn id="30" idx="1"/>
              </p:cNvCxnSpPr>
              <p:nvPr/>
            </p:nvCxnSpPr>
            <p:spPr>
              <a:xfrm>
                <a:off x="5904805" y="4017880"/>
                <a:ext cx="261805" cy="516794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</p:grpSp>
        <p:cxnSp>
          <p:nvCxnSpPr>
            <p:cNvPr id="25" name="Shape 293"/>
            <p:cNvCxnSpPr>
              <a:endCxn id="31" idx="1"/>
            </p:cNvCxnSpPr>
            <p:nvPr/>
          </p:nvCxnSpPr>
          <p:spPr>
            <a:xfrm>
              <a:off x="5910733" y="4017883"/>
              <a:ext cx="1068244" cy="516791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33" name="Shape 294"/>
          <p:cNvGrpSpPr/>
          <p:nvPr/>
        </p:nvGrpSpPr>
        <p:grpSpPr>
          <a:xfrm>
            <a:off x="3146204" y="1036312"/>
            <a:ext cx="2097298" cy="1736877"/>
            <a:chOff x="2842815" y="1350715"/>
            <a:chExt cx="2097298" cy="1736877"/>
          </a:xfrm>
        </p:grpSpPr>
        <p:grpSp>
          <p:nvGrpSpPr>
            <p:cNvPr id="34" name="Shape 295"/>
            <p:cNvGrpSpPr/>
            <p:nvPr/>
          </p:nvGrpSpPr>
          <p:grpSpPr>
            <a:xfrm>
              <a:off x="2842815" y="1350715"/>
              <a:ext cx="2097298" cy="1736877"/>
              <a:chOff x="2842815" y="1350715"/>
              <a:chExt cx="2097298" cy="1736877"/>
            </a:xfrm>
          </p:grpSpPr>
          <p:grpSp>
            <p:nvGrpSpPr>
              <p:cNvPr id="39" name="Shape 296"/>
              <p:cNvGrpSpPr/>
              <p:nvPr/>
            </p:nvGrpSpPr>
            <p:grpSpPr>
              <a:xfrm>
                <a:off x="2842815" y="2652938"/>
                <a:ext cx="2097298" cy="434654"/>
                <a:chOff x="3243195" y="3338738"/>
                <a:chExt cx="2097298" cy="434654"/>
              </a:xfrm>
            </p:grpSpPr>
            <p:sp>
              <p:nvSpPr>
                <p:cNvPr id="44" name="Shape 275"/>
                <p:cNvSpPr/>
                <p:nvPr/>
              </p:nvSpPr>
              <p:spPr>
                <a:xfrm>
                  <a:off x="3243195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5" name="Shape 277"/>
                <p:cNvSpPr/>
                <p:nvPr/>
              </p:nvSpPr>
              <p:spPr>
                <a:xfrm>
                  <a:off x="3697995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6" name="Shape 279"/>
                <p:cNvSpPr/>
                <p:nvPr/>
              </p:nvSpPr>
              <p:spPr>
                <a:xfrm>
                  <a:off x="4152795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7" name="Shape 281"/>
                <p:cNvSpPr/>
                <p:nvPr/>
              </p:nvSpPr>
              <p:spPr>
                <a:xfrm>
                  <a:off x="4995768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48" name="Shape 297"/>
                <p:cNvSpPr txBox="1"/>
                <p:nvPr/>
              </p:nvSpPr>
              <p:spPr>
                <a:xfrm>
                  <a:off x="4056812" y="3366893"/>
                  <a:ext cx="471599" cy="4064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dirty="0">
                      <a:solidFill>
                        <a:srgbClr val="FFFFFF"/>
                      </a:solidFill>
                    </a:rPr>
                    <a:t>. . .</a:t>
                  </a:r>
                </a:p>
              </p:txBody>
            </p:sp>
          </p:grpSp>
          <p:cxnSp>
            <p:nvCxnSpPr>
              <p:cNvPr id="40" name="Shape 298"/>
              <p:cNvCxnSpPr>
                <a:stCxn id="58" idx="2"/>
                <a:endCxn id="44" idx="1"/>
              </p:cNvCxnSpPr>
              <p:nvPr/>
            </p:nvCxnSpPr>
            <p:spPr>
              <a:xfrm flipH="1">
                <a:off x="3015178" y="1350715"/>
                <a:ext cx="1123028" cy="130222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41" name="Shape 299"/>
              <p:cNvCxnSpPr>
                <a:stCxn id="58" idx="2"/>
                <a:endCxn id="45" idx="1"/>
              </p:cNvCxnSpPr>
              <p:nvPr/>
            </p:nvCxnSpPr>
            <p:spPr>
              <a:xfrm flipH="1">
                <a:off x="3469978" y="1350715"/>
                <a:ext cx="668228" cy="130222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42" name="Shape 300"/>
              <p:cNvCxnSpPr>
                <a:endCxn id="46" idx="1"/>
              </p:cNvCxnSpPr>
              <p:nvPr/>
            </p:nvCxnSpPr>
            <p:spPr>
              <a:xfrm flipH="1">
                <a:off x="3924778" y="1387125"/>
                <a:ext cx="213428" cy="126581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43" name="Shape 301"/>
              <p:cNvCxnSpPr>
                <a:stCxn id="58" idx="2"/>
                <a:endCxn id="47" idx="1"/>
              </p:cNvCxnSpPr>
              <p:nvPr/>
            </p:nvCxnSpPr>
            <p:spPr>
              <a:xfrm>
                <a:off x="4138206" y="1350715"/>
                <a:ext cx="629545" cy="130222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</p:grpSp>
        <p:pic>
          <p:nvPicPr>
            <p:cNvPr id="35" name="Shape 302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7445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Shape 303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8895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Shape 304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0345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Shape 305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470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" name="Shape 273"/>
          <p:cNvGrpSpPr/>
          <p:nvPr/>
        </p:nvGrpSpPr>
        <p:grpSpPr>
          <a:xfrm>
            <a:off x="3359587" y="2761860"/>
            <a:ext cx="2257443" cy="1049839"/>
            <a:chOff x="1770427" y="3004219"/>
            <a:chExt cx="2438915" cy="508158"/>
          </a:xfrm>
        </p:grpSpPr>
        <p:cxnSp>
          <p:nvCxnSpPr>
            <p:cNvPr id="51" name="Shape 274"/>
            <p:cNvCxnSpPr/>
            <p:nvPr/>
          </p:nvCxnSpPr>
          <p:spPr>
            <a:xfrm flipH="1" flipV="1">
              <a:off x="1770427" y="3009703"/>
              <a:ext cx="2438913" cy="502674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52" name="Shape 276"/>
            <p:cNvCxnSpPr/>
            <p:nvPr/>
          </p:nvCxnSpPr>
          <p:spPr>
            <a:xfrm flipH="1" flipV="1">
              <a:off x="2262399" y="3004219"/>
              <a:ext cx="1946941" cy="508158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53" name="Shape 278"/>
            <p:cNvCxnSpPr>
              <a:endCxn id="48" idx="2"/>
            </p:cNvCxnSpPr>
            <p:nvPr/>
          </p:nvCxnSpPr>
          <p:spPr>
            <a:xfrm flipH="1" flipV="1">
              <a:off x="2673668" y="3009703"/>
              <a:ext cx="1535673" cy="502674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54" name="Shape 280"/>
            <p:cNvCxnSpPr>
              <a:endCxn id="47" idx="3"/>
            </p:cNvCxnSpPr>
            <p:nvPr/>
          </p:nvCxnSpPr>
          <p:spPr>
            <a:xfrm flipH="1" flipV="1">
              <a:off x="3619568" y="3004219"/>
              <a:ext cx="589774" cy="508157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sp>
        <p:nvSpPr>
          <p:cNvPr id="56" name="Shape 256"/>
          <p:cNvSpPr/>
          <p:nvPr/>
        </p:nvSpPr>
        <p:spPr>
          <a:xfrm>
            <a:off x="3270641" y="3592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  <a:latin typeface="+mn-lt"/>
              </a:rPr>
              <a:t>Member Path</a:t>
            </a:r>
            <a:endParaRPr lang="en" dirty="0">
              <a:solidFill>
                <a:srgbClr val="EFEFEF"/>
              </a:solidFill>
              <a:latin typeface="+mn-lt"/>
            </a:endParaRPr>
          </a:p>
        </p:txBody>
      </p:sp>
      <p:sp>
        <p:nvSpPr>
          <p:cNvPr id="57" name="Shape 256"/>
          <p:cNvSpPr/>
          <p:nvPr/>
        </p:nvSpPr>
        <p:spPr>
          <a:xfrm>
            <a:off x="3423041" y="5116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  <a:latin typeface="+mn-lt"/>
              </a:rPr>
              <a:t>Member Path</a:t>
            </a:r>
            <a:endParaRPr lang="en" dirty="0">
              <a:solidFill>
                <a:srgbClr val="EFEFEF"/>
              </a:solidFill>
              <a:latin typeface="+mn-lt"/>
            </a:endParaRPr>
          </a:p>
        </p:txBody>
      </p:sp>
      <p:sp>
        <p:nvSpPr>
          <p:cNvPr id="58" name="Shape 256"/>
          <p:cNvSpPr/>
          <p:nvPr/>
        </p:nvSpPr>
        <p:spPr>
          <a:xfrm>
            <a:off x="3575441" y="6640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  <a:latin typeface="+mn-lt"/>
              </a:rPr>
              <a:t>Member Path</a:t>
            </a:r>
            <a:endParaRPr lang="en" dirty="0">
              <a:solidFill>
                <a:srgbClr val="EFEFEF"/>
              </a:solidFill>
              <a:latin typeface="+mn-lt"/>
            </a:endParaRPr>
          </a:p>
        </p:txBody>
      </p:sp>
      <p:sp>
        <p:nvSpPr>
          <p:cNvPr id="59" name="Shape 256"/>
          <p:cNvSpPr/>
          <p:nvPr/>
        </p:nvSpPr>
        <p:spPr>
          <a:xfrm>
            <a:off x="6454615" y="5116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  <a:latin typeface="+mn-lt"/>
              </a:rPr>
              <a:t>Batch</a:t>
            </a:r>
            <a:endParaRPr lang="en" dirty="0">
              <a:solidFill>
                <a:srgbClr val="EFEFEF"/>
              </a:solidFill>
              <a:latin typeface="+mn-lt"/>
            </a:endParaRPr>
          </a:p>
        </p:txBody>
      </p:sp>
      <p:sp>
        <p:nvSpPr>
          <p:cNvPr id="60" name="Shape 256"/>
          <p:cNvSpPr/>
          <p:nvPr/>
        </p:nvSpPr>
        <p:spPr>
          <a:xfrm>
            <a:off x="6607015" y="664061"/>
            <a:ext cx="1732308" cy="3722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  <a:latin typeface="+mn-lt"/>
              </a:rPr>
              <a:t>Batch</a:t>
            </a:r>
            <a:endParaRPr lang="en" dirty="0">
              <a:solidFill>
                <a:srgbClr val="EFEFEF"/>
              </a:solidFill>
              <a:latin typeface="+mn-lt"/>
            </a:endParaRPr>
          </a:p>
        </p:txBody>
      </p:sp>
      <p:sp>
        <p:nvSpPr>
          <p:cNvPr id="105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2781453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Partitioning</a:t>
            </a:r>
            <a:endParaRPr lang="en" sz="3200" b="1" dirty="0">
              <a:solidFill>
                <a:schemeClr val="lt1"/>
              </a:solidFill>
            </a:endParaRPr>
          </a:p>
        </p:txBody>
      </p:sp>
      <p:grpSp>
        <p:nvGrpSpPr>
          <p:cNvPr id="118" name="Shape 294"/>
          <p:cNvGrpSpPr/>
          <p:nvPr/>
        </p:nvGrpSpPr>
        <p:grpSpPr>
          <a:xfrm>
            <a:off x="7473169" y="1036312"/>
            <a:ext cx="1356974" cy="1156629"/>
            <a:chOff x="3583139" y="1919634"/>
            <a:chExt cx="1356974" cy="1156629"/>
          </a:xfrm>
        </p:grpSpPr>
        <p:grpSp>
          <p:nvGrpSpPr>
            <p:cNvPr id="119" name="Shape 295"/>
            <p:cNvGrpSpPr/>
            <p:nvPr/>
          </p:nvGrpSpPr>
          <p:grpSpPr>
            <a:xfrm>
              <a:off x="3583139" y="1919634"/>
              <a:ext cx="1356974" cy="1156629"/>
              <a:chOff x="3583139" y="1919634"/>
              <a:chExt cx="1356974" cy="1156629"/>
            </a:xfrm>
          </p:grpSpPr>
          <p:grpSp>
            <p:nvGrpSpPr>
              <p:cNvPr id="124" name="Shape 296"/>
              <p:cNvGrpSpPr/>
              <p:nvPr/>
            </p:nvGrpSpPr>
            <p:grpSpPr>
              <a:xfrm>
                <a:off x="3662535" y="2652938"/>
                <a:ext cx="1277578" cy="423325"/>
                <a:chOff x="4062915" y="3338738"/>
                <a:chExt cx="1277578" cy="423325"/>
              </a:xfrm>
            </p:grpSpPr>
            <p:sp>
              <p:nvSpPr>
                <p:cNvPr id="129" name="Shape 275"/>
                <p:cNvSpPr/>
                <p:nvPr/>
              </p:nvSpPr>
              <p:spPr>
                <a:xfrm>
                  <a:off x="4062915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130" name="Shape 277"/>
                <p:cNvSpPr/>
                <p:nvPr/>
              </p:nvSpPr>
              <p:spPr>
                <a:xfrm>
                  <a:off x="4537955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132" name="Shape 281"/>
                <p:cNvSpPr/>
                <p:nvPr/>
              </p:nvSpPr>
              <p:spPr>
                <a:xfrm>
                  <a:off x="4995768" y="3338738"/>
                  <a:ext cx="344725" cy="423325"/>
                </a:xfrm>
                <a:prstGeom prst="flowChartMagneticDisk">
                  <a:avLst/>
                </a:prstGeom>
                <a:solidFill>
                  <a:schemeClr val="tx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</p:grpSp>
          <p:cxnSp>
            <p:nvCxnSpPr>
              <p:cNvPr id="125" name="Shape 298"/>
              <p:cNvCxnSpPr>
                <a:stCxn id="60" idx="2"/>
                <a:endCxn id="129" idx="1"/>
              </p:cNvCxnSpPr>
              <p:nvPr/>
            </p:nvCxnSpPr>
            <p:spPr>
              <a:xfrm>
                <a:off x="3583139" y="1919634"/>
                <a:ext cx="251759" cy="733304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126" name="Shape 299"/>
              <p:cNvCxnSpPr>
                <a:stCxn id="60" idx="2"/>
                <a:endCxn id="130" idx="1"/>
              </p:cNvCxnSpPr>
              <p:nvPr/>
            </p:nvCxnSpPr>
            <p:spPr>
              <a:xfrm>
                <a:off x="3583139" y="1919634"/>
                <a:ext cx="726799" cy="733304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128" name="Shape 301"/>
              <p:cNvCxnSpPr>
                <a:stCxn id="60" idx="2"/>
                <a:endCxn id="132" idx="1"/>
              </p:cNvCxnSpPr>
              <p:nvPr/>
            </p:nvCxnSpPr>
            <p:spPr>
              <a:xfrm>
                <a:off x="3583139" y="1919634"/>
                <a:ext cx="1184612" cy="733304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</p:grpSp>
        <p:pic>
          <p:nvPicPr>
            <p:cNvPr id="120" name="Shape 302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7165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Shape 303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8615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Shape 305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470" y="2838495"/>
              <a:ext cx="177300" cy="1479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59" name="Shape 298"/>
          <p:cNvCxnSpPr>
            <a:stCxn id="60" idx="2"/>
            <a:endCxn id="18" idx="0"/>
          </p:cNvCxnSpPr>
          <p:nvPr/>
        </p:nvCxnSpPr>
        <p:spPr>
          <a:xfrm flipH="1">
            <a:off x="6946948" y="1036312"/>
            <a:ext cx="526221" cy="2235184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2" name="Shape 298"/>
          <p:cNvCxnSpPr>
            <a:stCxn id="60" idx="2"/>
            <a:endCxn id="17" idx="0"/>
          </p:cNvCxnSpPr>
          <p:nvPr/>
        </p:nvCxnSpPr>
        <p:spPr>
          <a:xfrm flipH="1">
            <a:off x="6416598" y="1036312"/>
            <a:ext cx="1056571" cy="2235184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5" name="Shape 298"/>
          <p:cNvCxnSpPr>
            <a:stCxn id="60" idx="2"/>
            <a:endCxn id="16" idx="0"/>
          </p:cNvCxnSpPr>
          <p:nvPr/>
        </p:nvCxnSpPr>
        <p:spPr>
          <a:xfrm flipH="1">
            <a:off x="5886248" y="1036312"/>
            <a:ext cx="1586921" cy="2235184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168" name="Shape 273"/>
          <p:cNvGrpSpPr/>
          <p:nvPr/>
        </p:nvGrpSpPr>
        <p:grpSpPr>
          <a:xfrm flipH="1">
            <a:off x="7724928" y="2192939"/>
            <a:ext cx="932852" cy="835686"/>
            <a:chOff x="2685189" y="2791204"/>
            <a:chExt cx="2656925" cy="721172"/>
          </a:xfrm>
        </p:grpSpPr>
        <p:cxnSp>
          <p:nvCxnSpPr>
            <p:cNvPr id="170" name="Shape 276"/>
            <p:cNvCxnSpPr>
              <a:endCxn id="132" idx="3"/>
            </p:cNvCxnSpPr>
            <p:nvPr/>
          </p:nvCxnSpPr>
          <p:spPr>
            <a:xfrm flipH="1" flipV="1">
              <a:off x="2685189" y="2791206"/>
              <a:ext cx="1524152" cy="721170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71" name="Shape 278"/>
            <p:cNvCxnSpPr>
              <a:endCxn id="130" idx="3"/>
            </p:cNvCxnSpPr>
            <p:nvPr/>
          </p:nvCxnSpPr>
          <p:spPr>
            <a:xfrm flipH="1" flipV="1">
              <a:off x="3989117" y="2791204"/>
              <a:ext cx="220224" cy="721172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72" name="Shape 280"/>
            <p:cNvCxnSpPr>
              <a:endCxn id="129" idx="3"/>
            </p:cNvCxnSpPr>
            <p:nvPr/>
          </p:nvCxnSpPr>
          <p:spPr>
            <a:xfrm flipV="1">
              <a:off x="4209338" y="2791206"/>
              <a:ext cx="1132776" cy="721170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32" y="2797513"/>
            <a:ext cx="2222491" cy="1937448"/>
          </a:xfrm>
          <a:prstGeom prst="rect">
            <a:avLst/>
          </a:prstGeom>
          <a:ln w="12700" cmpd="sng">
            <a:solidFill>
              <a:srgbClr val="FF0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46502" y="3912979"/>
            <a:ext cx="665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EFEFEF"/>
                </a:solidFill>
                <a:latin typeface="+mn-lt"/>
              </a:rPr>
              <a:t>Online</a:t>
            </a:r>
            <a:endParaRPr lang="en-US" dirty="0">
              <a:latin typeface="+mn-lt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851299" y="3912716"/>
            <a:ext cx="703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EFEFEF"/>
                </a:solidFill>
                <a:latin typeface="+mn-lt"/>
              </a:rPr>
              <a:t>Offline</a:t>
            </a:r>
            <a:endParaRPr lang="en-US" dirty="0">
              <a:latin typeface="+mn-lt"/>
            </a:endParaRPr>
          </a:p>
        </p:txBody>
      </p:sp>
      <p:sp>
        <p:nvSpPr>
          <p:cNvPr id="55" name="Shape 268"/>
          <p:cNvSpPr txBox="1"/>
          <p:nvPr/>
        </p:nvSpPr>
        <p:spPr>
          <a:xfrm>
            <a:off x="7286881" y="1372171"/>
            <a:ext cx="1741615" cy="11626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3062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8" grpId="0"/>
      <p:bldP spid="5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526" y="541095"/>
            <a:ext cx="4662518" cy="4091284"/>
          </a:xfrm>
          <a:prstGeom prst="rect">
            <a:avLst/>
          </a:prstGeom>
        </p:spPr>
      </p:pic>
      <p:sp>
        <p:nvSpPr>
          <p:cNvPr id="3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Silverlight Migration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14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7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Partitioning &amp; Domain Portability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6788" y="1543989"/>
            <a:ext cx="2804807" cy="31929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9646" y="989608"/>
            <a:ext cx="2759089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chemeClr val="tx1"/>
                </a:solidFill>
                <a:latin typeface="+mn-lt"/>
              </a:rPr>
              <a:t>Streaming Infrastructure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820" y="1760137"/>
            <a:ext cx="1071486" cy="107148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1781698" y="2956203"/>
            <a:ext cx="1088608" cy="10714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5316" y="1760137"/>
            <a:ext cx="1071486" cy="10714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5965" y="2956203"/>
            <a:ext cx="1071486" cy="10714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775474" y="4201149"/>
            <a:ext cx="1071486" cy="5357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69741" y="4201149"/>
            <a:ext cx="1071486" cy="5357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20558" y="1543989"/>
            <a:ext cx="2804807" cy="31929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65648" y="992661"/>
            <a:ext cx="2387192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Platform Engineering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65468" y="2956203"/>
            <a:ext cx="1088608" cy="10714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482590" y="1719827"/>
            <a:ext cx="1071486" cy="10714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59735" y="2956203"/>
            <a:ext cx="1071486" cy="10714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459244" y="4201149"/>
            <a:ext cx="1071486" cy="5357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253511" y="4201149"/>
            <a:ext cx="1071486" cy="5357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511" y="1760137"/>
            <a:ext cx="1071486" cy="107148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27" name="Straight Arrow Connector 14"/>
          <p:cNvCxnSpPr>
            <a:stCxn id="8" idx="3"/>
            <a:endCxn id="26" idx="1"/>
          </p:cNvCxnSpPr>
          <p:nvPr/>
        </p:nvCxnSpPr>
        <p:spPr>
          <a:xfrm>
            <a:off x="2870306" y="2295880"/>
            <a:ext cx="3383205" cy="12700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403755" y="1827954"/>
            <a:ext cx="2345514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Engineer as a Library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5" name="Straight Arrow Connector 14"/>
          <p:cNvCxnSpPr>
            <a:stCxn id="35" idx="3"/>
          </p:cNvCxnSpPr>
          <p:nvPr/>
        </p:nvCxnSpPr>
        <p:spPr>
          <a:xfrm>
            <a:off x="3141595" y="3140441"/>
            <a:ext cx="2878963" cy="12700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718" y="2554916"/>
            <a:ext cx="1363501" cy="119645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917046" y="2968840"/>
            <a:ext cx="72648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800" dirty="0" err="1" smtClean="0">
                <a:solidFill>
                  <a:schemeClr val="tx1"/>
                </a:solidFill>
                <a:latin typeface="+mn-lt"/>
              </a:rPr>
              <a:t>Ranjit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408035" y="2970431"/>
            <a:ext cx="72648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800" dirty="0" err="1" smtClean="0">
                <a:solidFill>
                  <a:schemeClr val="tx1"/>
                </a:solidFill>
                <a:latin typeface="+mn-lt"/>
              </a:rPr>
              <a:t>Ranjit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56135" y="45238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12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/>
      <p:bldP spid="36" grpId="1"/>
      <p:bldP spid="3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Partitioning &amp; Domain Portability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6788" y="1543989"/>
            <a:ext cx="2804807" cy="31929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820" y="1760137"/>
            <a:ext cx="1071486" cy="107148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1781698" y="2956203"/>
            <a:ext cx="1088608" cy="10714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5316" y="1760137"/>
            <a:ext cx="1071486" cy="10714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5965" y="2956203"/>
            <a:ext cx="1071486" cy="10714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775474" y="4201149"/>
            <a:ext cx="1071486" cy="5357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69741" y="4201149"/>
            <a:ext cx="1071486" cy="5357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20558" y="1543989"/>
            <a:ext cx="2804807" cy="31929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65468" y="2956203"/>
            <a:ext cx="1088608" cy="10714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482590" y="1719827"/>
            <a:ext cx="1071486" cy="10714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59735" y="2956203"/>
            <a:ext cx="1071486" cy="10714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459244" y="4201149"/>
            <a:ext cx="1071486" cy="5357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253511" y="4201149"/>
            <a:ext cx="1071486" cy="5357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14"/>
          <p:cNvCxnSpPr>
            <a:stCxn id="8" idx="3"/>
          </p:cNvCxnSpPr>
          <p:nvPr/>
        </p:nvCxnSpPr>
        <p:spPr>
          <a:xfrm>
            <a:off x="2870306" y="2295880"/>
            <a:ext cx="3383205" cy="12700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550" y="2151807"/>
            <a:ext cx="1977265" cy="197726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265648" y="992661"/>
            <a:ext cx="2387192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Platform Engineering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03755" y="1827954"/>
            <a:ext cx="2345514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Engineer as a Library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9646" y="989608"/>
            <a:ext cx="2759089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chemeClr val="tx1"/>
                </a:solidFill>
                <a:latin typeface="+mn-lt"/>
              </a:rPr>
              <a:t>Streaming Infrastructure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157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3911" y="1397986"/>
            <a:ext cx="2042472" cy="98488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Systems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Cloud migration</a:t>
            </a:r>
          </a:p>
        </p:txBody>
      </p:sp>
      <p:sp>
        <p:nvSpPr>
          <p:cNvPr id="12" name="Shape 440"/>
          <p:cNvSpPr/>
          <p:nvPr/>
        </p:nvSpPr>
        <p:spPr>
          <a:xfrm>
            <a:off x="263911" y="1344436"/>
            <a:ext cx="2042471" cy="2051912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51800" y="1377888"/>
            <a:ext cx="2042472" cy="12618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Key Platforms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Device integration</a:t>
            </a:r>
          </a:p>
          <a:p>
            <a:r>
              <a:rPr lang="en-US" sz="1800" dirty="0">
                <a:solidFill>
                  <a:schemeClr val="tx1"/>
                </a:solidFill>
              </a:rPr>
              <a:t>D</a:t>
            </a:r>
            <a:r>
              <a:rPr lang="en-US" sz="1800" dirty="0" smtClean="0">
                <a:solidFill>
                  <a:schemeClr val="tx1"/>
                </a:solidFill>
              </a:rPr>
              <a:t>evice launch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5" name="Shape 440"/>
          <p:cNvSpPr/>
          <p:nvPr/>
        </p:nvSpPr>
        <p:spPr>
          <a:xfrm>
            <a:off x="2451800" y="1324338"/>
            <a:ext cx="2042471" cy="2051912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39688" y="1377888"/>
            <a:ext cx="2042472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Server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NRDP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Protocols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Security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Bootstrap</a:t>
            </a:r>
          </a:p>
        </p:txBody>
      </p:sp>
      <p:sp>
        <p:nvSpPr>
          <p:cNvPr id="20" name="Shape 440"/>
          <p:cNvSpPr/>
          <p:nvPr/>
        </p:nvSpPr>
        <p:spPr>
          <a:xfrm>
            <a:off x="4639688" y="1324338"/>
            <a:ext cx="2042471" cy="2051912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27575" y="1377888"/>
            <a:ext cx="2042472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Insight/Tools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Delivery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Dashboards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Performance 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Ops tools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2" name="Shape 440"/>
          <p:cNvSpPr/>
          <p:nvPr/>
        </p:nvSpPr>
        <p:spPr>
          <a:xfrm>
            <a:off x="6827575" y="1324338"/>
            <a:ext cx="2042471" cy="2051912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26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Streaming Infrastructure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3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0" grpId="0" animBg="1"/>
      <p:bldP spid="2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3"/>
          <p:cNvSpPr txBox="1">
            <a:spLocks noGrp="1"/>
          </p:cNvSpPr>
          <p:nvPr>
            <p:ph type="title"/>
          </p:nvPr>
        </p:nvSpPr>
        <p:spPr>
          <a:xfrm>
            <a:off x="336788" y="2299561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Staffing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2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38663" y="3593803"/>
            <a:ext cx="5306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+mn-lt"/>
              </a:rPr>
              <a:t>6 </a:t>
            </a:r>
            <a:r>
              <a:rPr lang="en-US" sz="8000" dirty="0" smtClean="0">
                <a:solidFill>
                  <a:schemeClr val="tx1"/>
                </a:solidFill>
                <a:latin typeface="+mn-lt"/>
                <a:sym typeface="Wingdings"/>
              </a:rPr>
              <a:t> 24</a:t>
            </a:r>
            <a:endParaRPr lang="en-US" sz="8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022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3"/>
          <p:cNvSpPr txBox="1">
            <a:spLocks noGrp="1"/>
          </p:cNvSpPr>
          <p:nvPr>
            <p:ph type="title"/>
          </p:nvPr>
        </p:nvSpPr>
        <p:spPr>
          <a:xfrm>
            <a:off x="336788" y="2299561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Bottleneck</a:t>
            </a:r>
            <a:endParaRPr lang="en" sz="3200" b="1" dirty="0">
              <a:solidFill>
                <a:schemeClr val="l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931" y="743069"/>
            <a:ext cx="3621157" cy="365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8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3911" y="1397986"/>
            <a:ext cx="2042472" cy="153888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Systems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Cloud migration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Viewing history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Viewing sessions</a:t>
            </a:r>
          </a:p>
        </p:txBody>
      </p:sp>
      <p:sp>
        <p:nvSpPr>
          <p:cNvPr id="12" name="Shape 440"/>
          <p:cNvSpPr/>
          <p:nvPr/>
        </p:nvSpPr>
        <p:spPr>
          <a:xfrm>
            <a:off x="263911" y="1344436"/>
            <a:ext cx="2042471" cy="2051912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51800" y="1377888"/>
            <a:ext cx="2042472" cy="12618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Key Platforms</a:t>
            </a:r>
          </a:p>
          <a:p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Device integration</a:t>
            </a:r>
          </a:p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D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evice launch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Shape 440"/>
          <p:cNvSpPr/>
          <p:nvPr/>
        </p:nvSpPr>
        <p:spPr>
          <a:xfrm>
            <a:off x="2451800" y="1324338"/>
            <a:ext cx="2042471" cy="2051912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39688" y="1377888"/>
            <a:ext cx="2042472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Server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NRDP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Protocols</a:t>
            </a:r>
            <a:br>
              <a:rPr lang="en-US" sz="1800" dirty="0" smtClean="0">
                <a:solidFill>
                  <a:schemeClr val="tx1"/>
                </a:solidFill>
                <a:latin typeface="+mn-lt"/>
              </a:rPr>
            </a:b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Security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Bootstrap</a:t>
            </a:r>
          </a:p>
        </p:txBody>
      </p:sp>
      <p:sp>
        <p:nvSpPr>
          <p:cNvPr id="20" name="Shape 440"/>
          <p:cNvSpPr/>
          <p:nvPr/>
        </p:nvSpPr>
        <p:spPr>
          <a:xfrm>
            <a:off x="4639688" y="1324338"/>
            <a:ext cx="2042471" cy="2051912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27575" y="1377888"/>
            <a:ext cx="2042472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Insight/Tools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Delivery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Dashboards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Performance 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Ops tools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Shape 440"/>
          <p:cNvSpPr/>
          <p:nvPr/>
        </p:nvSpPr>
        <p:spPr>
          <a:xfrm>
            <a:off x="6827575" y="1324338"/>
            <a:ext cx="2042471" cy="2051912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26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Cloning &amp; Parallel Processing</a:t>
            </a:r>
            <a:endParaRPr lang="en" sz="3200" b="1" dirty="0">
              <a:solidFill>
                <a:schemeClr val="lt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46" y="3601057"/>
            <a:ext cx="1261006" cy="126100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729" y="3621225"/>
            <a:ext cx="1261006" cy="126100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8307" y="3601057"/>
            <a:ext cx="1261006" cy="126100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518" y="3601057"/>
            <a:ext cx="1261006" cy="126100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1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3352" y="482152"/>
            <a:ext cx="3683358" cy="2071889"/>
          </a:xfrm>
          <a:prstGeom prst="rect">
            <a:avLst/>
          </a:prstGeom>
        </p:spPr>
      </p:pic>
      <p:cxnSp>
        <p:nvCxnSpPr>
          <p:cNvPr id="6" name="Shape 298"/>
          <p:cNvCxnSpPr/>
          <p:nvPr/>
        </p:nvCxnSpPr>
        <p:spPr>
          <a:xfrm flipH="1">
            <a:off x="1" y="2176530"/>
            <a:ext cx="3554568" cy="2318197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" name="Shape 298"/>
          <p:cNvCxnSpPr/>
          <p:nvPr/>
        </p:nvCxnSpPr>
        <p:spPr>
          <a:xfrm>
            <a:off x="5859887" y="2279561"/>
            <a:ext cx="3284113" cy="2125014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By 2012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559007" y="2696996"/>
            <a:ext cx="4232048" cy="22792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2400" dirty="0" smtClean="0"/>
              <a:t>cloud migration</a:t>
            </a:r>
          </a:p>
          <a:p>
            <a:pPr marL="0" lvl="1" indent="0" algn="ctr">
              <a:buNone/>
            </a:pPr>
            <a:r>
              <a:rPr lang="en-US" sz="2400" dirty="0"/>
              <a:t>Canada, Latin </a:t>
            </a:r>
            <a:r>
              <a:rPr lang="en-US" sz="2400" dirty="0" smtClean="0"/>
              <a:t>America, UK</a:t>
            </a:r>
          </a:p>
          <a:p>
            <a:pPr marL="0" lvl="1" indent="0" algn="ctr">
              <a:buNone/>
            </a:pPr>
            <a:r>
              <a:rPr lang="en-US" sz="2400" dirty="0" smtClean="0"/>
              <a:t>massive </a:t>
            </a:r>
            <a:r>
              <a:rPr lang="en-US" sz="2400" dirty="0"/>
              <a:t>device </a:t>
            </a:r>
            <a:r>
              <a:rPr lang="en-US" sz="2400" dirty="0" smtClean="0"/>
              <a:t>expansion</a:t>
            </a:r>
          </a:p>
          <a:p>
            <a:pPr marL="0" lvl="1" indent="0" algn="ctr">
              <a:buNone/>
            </a:pPr>
            <a:r>
              <a:rPr lang="en-US" sz="2400" dirty="0"/>
              <a:t>m</a:t>
            </a:r>
            <a:r>
              <a:rPr lang="en-US" sz="2400" dirty="0" smtClean="0"/>
              <a:t>ajor product improvements</a:t>
            </a:r>
            <a:endParaRPr lang="en-US" sz="2400" dirty="0"/>
          </a:p>
          <a:p>
            <a:pPr marL="0" lvl="1" indent="0" algn="ctr">
              <a:buNone/>
            </a:pPr>
            <a:r>
              <a:rPr lang="en-US" sz="2400" dirty="0" smtClean="0"/>
              <a:t>Netflix CDN</a:t>
            </a:r>
          </a:p>
        </p:txBody>
      </p:sp>
    </p:spTree>
    <p:extLst>
      <p:ext uri="{BB962C8B-B14F-4D97-AF65-F5344CB8AC3E}">
        <p14:creationId xmlns:p14="http://schemas.microsoft.com/office/powerpoint/2010/main" val="163079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30436" y="-73429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4715167" cy="5143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985951"/>
            <a:ext cx="4883426" cy="25523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Introductions</a:t>
            </a:r>
          </a:p>
          <a:p>
            <a:pPr marL="0" lvl="1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Framework</a:t>
            </a:r>
          </a:p>
          <a:p>
            <a:pPr marL="0" lvl="1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Scaling Teams</a:t>
            </a:r>
          </a:p>
          <a:p>
            <a:pPr marL="0" lvl="1" indent="0">
              <a:buNone/>
            </a:pPr>
            <a:r>
              <a:rPr lang="en-US" b="1" dirty="0" smtClean="0"/>
              <a:t>IQ v EQ</a:t>
            </a:r>
          </a:p>
          <a:p>
            <a:pPr marL="0" lvl="1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Conway’s Revenge</a:t>
            </a:r>
          </a:p>
        </p:txBody>
      </p:sp>
      <p:sp>
        <p:nvSpPr>
          <p:cNvPr id="11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431726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/>
              <a:t>Today’s Program</a:t>
            </a:r>
            <a:endParaRPr lang="en" sz="3200" b="1" dirty="0"/>
          </a:p>
        </p:txBody>
      </p:sp>
    </p:spTree>
    <p:extLst>
      <p:ext uri="{BB962C8B-B14F-4D97-AF65-F5344CB8AC3E}">
        <p14:creationId xmlns:p14="http://schemas.microsoft.com/office/powerpoint/2010/main" val="79804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IQ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Task-oriented</a:t>
            </a:r>
          </a:p>
          <a:p>
            <a:pPr marL="0" indent="0">
              <a:buNone/>
            </a:pPr>
            <a:r>
              <a:rPr lang="en-US" dirty="0" smtClean="0"/>
              <a:t>   Logical</a:t>
            </a:r>
          </a:p>
          <a:p>
            <a:pPr marL="0" indent="0">
              <a:buNone/>
            </a:pPr>
            <a:r>
              <a:rPr lang="en-US" dirty="0" smtClean="0"/>
              <a:t>   Literal</a:t>
            </a:r>
          </a:p>
          <a:p>
            <a:pPr marL="0" indent="0">
              <a:buNone/>
            </a:pPr>
            <a:r>
              <a:rPr lang="en-US" dirty="0" smtClean="0"/>
              <a:t>   Detached</a:t>
            </a:r>
          </a:p>
          <a:p>
            <a:pPr marL="0" indent="0">
              <a:buNone/>
            </a:pPr>
            <a:r>
              <a:rPr lang="en-US" dirty="0" smtClean="0"/>
              <a:t>   Autocratic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EQ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  Feeling-oriented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Emotional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Social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Empathetic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Democratic</a:t>
            </a:r>
            <a:endParaRPr lang="en-US" dirty="0"/>
          </a:p>
        </p:txBody>
      </p:sp>
      <p:sp>
        <p:nvSpPr>
          <p:cNvPr id="7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Bimodal Thinking </a:t>
            </a:r>
            <a:endParaRPr lang="en" sz="3200" b="1" dirty="0">
              <a:solidFill>
                <a:schemeClr val="lt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790" y="188098"/>
            <a:ext cx="2025653" cy="106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5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3"/>
          <p:cNvSpPr txBox="1">
            <a:spLocks noGrp="1"/>
          </p:cNvSpPr>
          <p:nvPr>
            <p:ph type="title"/>
          </p:nvPr>
        </p:nvSpPr>
        <p:spPr>
          <a:xfrm>
            <a:off x="336788" y="2299561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Netflix API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42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IQ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Design</a:t>
            </a:r>
          </a:p>
          <a:p>
            <a:pPr marL="0" indent="0">
              <a:buNone/>
            </a:pPr>
            <a:r>
              <a:rPr lang="en-US" dirty="0" smtClean="0">
                <a:cs typeface="Calibri"/>
              </a:rPr>
              <a:t>   Evaluation</a:t>
            </a:r>
          </a:p>
          <a:p>
            <a:pPr marL="0" indent="0">
              <a:buNone/>
            </a:pPr>
            <a:r>
              <a:rPr lang="en-US" dirty="0" smtClean="0">
                <a:cs typeface="Calibri"/>
              </a:rPr>
              <a:t>   Implementation</a:t>
            </a:r>
            <a:endParaRPr lang="en-US" dirty="0">
              <a:cs typeface="Calibri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EQ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 </a:t>
            </a:r>
            <a:r>
              <a:rPr lang="en-US" dirty="0" smtClean="0"/>
              <a:t> Inception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Socialization</a:t>
            </a:r>
            <a:endParaRPr lang="en-US" dirty="0"/>
          </a:p>
        </p:txBody>
      </p:sp>
      <p:sp>
        <p:nvSpPr>
          <p:cNvPr id="7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Overcoming Tribalism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9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841" y="914310"/>
            <a:ext cx="2090313" cy="209031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3407255" y="3612396"/>
            <a:ext cx="2329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Flawed Inception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412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30436" y="-73429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4715167" cy="5143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985951"/>
            <a:ext cx="4883426" cy="25523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Introductions</a:t>
            </a:r>
          </a:p>
          <a:p>
            <a:pPr marL="0" lvl="1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Framework</a:t>
            </a:r>
          </a:p>
          <a:p>
            <a:pPr marL="0" lvl="1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Scaling Teams</a:t>
            </a:r>
          </a:p>
          <a:p>
            <a:pPr marL="0" lvl="1" indent="0">
              <a:buNone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IQ v EQ</a:t>
            </a:r>
          </a:p>
          <a:p>
            <a:pPr marL="0" lvl="1" indent="0">
              <a:buNone/>
            </a:pPr>
            <a:r>
              <a:rPr lang="en-US" b="1" dirty="0" smtClean="0"/>
              <a:t>Conway’s Revenge</a:t>
            </a:r>
          </a:p>
        </p:txBody>
      </p:sp>
      <p:sp>
        <p:nvSpPr>
          <p:cNvPr id="11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431726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/>
              <a:t>Today’s Program</a:t>
            </a:r>
            <a:endParaRPr lang="en" sz="3200" b="1" dirty="0"/>
          </a:p>
        </p:txBody>
      </p:sp>
    </p:spTree>
    <p:extLst>
      <p:ext uri="{BB962C8B-B14F-4D97-AF65-F5344CB8AC3E}">
        <p14:creationId xmlns:p14="http://schemas.microsoft.com/office/powerpoint/2010/main" val="95624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3"/>
          <p:cNvSpPr txBox="1">
            <a:spLocks noGrp="1"/>
          </p:cNvSpPr>
          <p:nvPr>
            <p:ph type="title"/>
          </p:nvPr>
        </p:nvSpPr>
        <p:spPr>
          <a:xfrm>
            <a:off x="4469200" y="1652330"/>
            <a:ext cx="3629492" cy="1562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8800" b="1" dirty="0" smtClean="0">
                <a:solidFill>
                  <a:schemeClr val="lt1"/>
                </a:solidFill>
              </a:rPr>
              <a:t>2012</a:t>
            </a:r>
            <a:endParaRPr lang="en" sz="3200" b="1" dirty="0">
              <a:solidFill>
                <a:schemeClr val="l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83" y="1652331"/>
            <a:ext cx="3351518" cy="1562262"/>
          </a:xfrm>
          <a:prstGeom prst="rect">
            <a:avLst/>
          </a:prstGeom>
        </p:spPr>
      </p:pic>
      <p:sp>
        <p:nvSpPr>
          <p:cNvPr id="5" name="Shape 93"/>
          <p:cNvSpPr txBox="1">
            <a:spLocks/>
          </p:cNvSpPr>
          <p:nvPr/>
        </p:nvSpPr>
        <p:spPr>
          <a:xfrm rot="979104">
            <a:off x="200556" y="2543504"/>
            <a:ext cx="2637542" cy="1091632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5400" b="1" dirty="0" smtClean="0">
                <a:solidFill>
                  <a:schemeClr val="lt1"/>
                </a:solidFill>
                <a:latin typeface="Monotype Corsiva"/>
                <a:cs typeface="Monotype Corsiva"/>
              </a:rPr>
              <a:t>Streaming</a:t>
            </a:r>
            <a:endParaRPr lang="en" sz="1600" b="1" dirty="0">
              <a:solidFill>
                <a:schemeClr val="lt1"/>
              </a:solidFill>
              <a:latin typeface="Monotype Corsiv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102662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440"/>
          <p:cNvSpPr/>
          <p:nvPr/>
        </p:nvSpPr>
        <p:spPr>
          <a:xfrm>
            <a:off x="254907" y="1220761"/>
            <a:ext cx="2034471" cy="2754494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Customer Device</a:t>
            </a:r>
            <a:endParaRPr lang="en" dirty="0">
              <a:latin typeface="+mn-lt"/>
            </a:endParaRPr>
          </a:p>
        </p:txBody>
      </p:sp>
      <p:sp>
        <p:nvSpPr>
          <p:cNvPr id="23" name="Shape 440"/>
          <p:cNvSpPr/>
          <p:nvPr/>
        </p:nvSpPr>
        <p:spPr>
          <a:xfrm>
            <a:off x="5877226" y="250590"/>
            <a:ext cx="3006946" cy="4681475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Netflix Data Center</a:t>
            </a:r>
            <a:endParaRPr lang="en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Shape 440"/>
          <p:cNvSpPr/>
          <p:nvPr/>
        </p:nvSpPr>
        <p:spPr>
          <a:xfrm>
            <a:off x="7616851" y="2008229"/>
            <a:ext cx="874365" cy="402707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21" name="Shape 440"/>
          <p:cNvSpPr/>
          <p:nvPr/>
        </p:nvSpPr>
        <p:spPr>
          <a:xfrm>
            <a:off x="7497256" y="1908551"/>
            <a:ext cx="874365" cy="402707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20" name="Shape 440"/>
          <p:cNvSpPr/>
          <p:nvPr/>
        </p:nvSpPr>
        <p:spPr>
          <a:xfrm>
            <a:off x="7386807" y="1795238"/>
            <a:ext cx="874365" cy="402707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API</a:t>
            </a:r>
            <a:endParaRPr lang="en" dirty="0">
              <a:latin typeface="+mn-lt"/>
            </a:endParaRPr>
          </a:p>
        </p:txBody>
      </p:sp>
      <p:sp>
        <p:nvSpPr>
          <p:cNvPr id="10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5010797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This</a:t>
            </a:r>
            <a:r>
              <a:rPr lang="is-IS" sz="3200" b="1" dirty="0" smtClean="0">
                <a:solidFill>
                  <a:schemeClr val="lt1"/>
                </a:solidFill>
              </a:rPr>
              <a:t>…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24" name="Shape 440"/>
          <p:cNvSpPr/>
          <p:nvPr/>
        </p:nvSpPr>
        <p:spPr>
          <a:xfrm rot="16200000">
            <a:off x="6141417" y="1792624"/>
            <a:ext cx="525824" cy="4236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LB</a:t>
            </a:r>
            <a:endParaRPr lang="en" dirty="0">
              <a:latin typeface="+mn-lt"/>
            </a:endParaRPr>
          </a:p>
        </p:txBody>
      </p:sp>
      <p:cxnSp>
        <p:nvCxnSpPr>
          <p:cNvPr id="27" name="Shape 135"/>
          <p:cNvCxnSpPr>
            <a:stCxn id="24" idx="2"/>
            <a:endCxn id="20" idx="1"/>
          </p:cNvCxnSpPr>
          <p:nvPr/>
        </p:nvCxnSpPr>
        <p:spPr>
          <a:xfrm flipV="1">
            <a:off x="6616129" y="1996592"/>
            <a:ext cx="770678" cy="7832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2" name="Shape 440"/>
          <p:cNvSpPr/>
          <p:nvPr/>
        </p:nvSpPr>
        <p:spPr>
          <a:xfrm>
            <a:off x="432815" y="1624934"/>
            <a:ext cx="1685713" cy="2179465"/>
          </a:xfrm>
          <a:prstGeom prst="rect">
            <a:avLst/>
          </a:prstGeom>
          <a:solidFill>
            <a:schemeClr val="tx1">
              <a:lumMod val="65000"/>
            </a:schemeClr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Netflix App</a:t>
            </a:r>
            <a:endParaRPr lang="en" dirty="0">
              <a:latin typeface="+mn-lt"/>
            </a:endParaRPr>
          </a:p>
        </p:txBody>
      </p:sp>
      <p:sp>
        <p:nvSpPr>
          <p:cNvPr id="33" name="Shape 440"/>
          <p:cNvSpPr/>
          <p:nvPr/>
        </p:nvSpPr>
        <p:spPr>
          <a:xfrm>
            <a:off x="558107" y="2427144"/>
            <a:ext cx="1383881" cy="835123"/>
          </a:xfrm>
          <a:prstGeom prst="rect">
            <a:avLst/>
          </a:prstGeom>
          <a:solidFill>
            <a:schemeClr val="tx1">
              <a:lumMod val="50000"/>
            </a:schemeClr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Calibri"/>
                <a:cs typeface="Calibri"/>
              </a:rPr>
              <a:t>Security</a:t>
            </a:r>
          </a:p>
          <a:p>
            <a:r>
              <a:rPr lang="en-US" dirty="0">
                <a:latin typeface="Calibri"/>
                <a:cs typeface="Calibri"/>
              </a:rPr>
              <a:t>Activation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Calibri"/>
                <a:cs typeface="Calibri"/>
              </a:rPr>
              <a:t>Playback</a:t>
            </a:r>
            <a:endParaRPr lang="en" dirty="0">
              <a:latin typeface="Calibri"/>
              <a:cs typeface="Calibri"/>
            </a:endParaRPr>
          </a:p>
        </p:txBody>
      </p:sp>
      <p:sp>
        <p:nvSpPr>
          <p:cNvPr id="34" name="Shape 440"/>
          <p:cNvSpPr/>
          <p:nvPr/>
        </p:nvSpPr>
        <p:spPr>
          <a:xfrm>
            <a:off x="558107" y="3267319"/>
            <a:ext cx="1383882" cy="441572"/>
          </a:xfrm>
          <a:prstGeom prst="rect">
            <a:avLst/>
          </a:prstGeom>
          <a:solidFill>
            <a:schemeClr val="tx1">
              <a:lumMod val="50000"/>
            </a:schemeClr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Platform (NRDP)</a:t>
            </a:r>
            <a:endParaRPr lang="en" dirty="0">
              <a:latin typeface="+mn-lt"/>
            </a:endParaRPr>
          </a:p>
        </p:txBody>
      </p:sp>
      <p:sp>
        <p:nvSpPr>
          <p:cNvPr id="35" name="Shape 440"/>
          <p:cNvSpPr/>
          <p:nvPr/>
        </p:nvSpPr>
        <p:spPr>
          <a:xfrm>
            <a:off x="558107" y="2006240"/>
            <a:ext cx="1383881" cy="449618"/>
          </a:xfrm>
          <a:prstGeom prst="rect">
            <a:avLst/>
          </a:prstGeom>
          <a:solidFill>
            <a:schemeClr val="tx1">
              <a:lumMod val="50000"/>
            </a:schemeClr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UI</a:t>
            </a:r>
            <a:endParaRPr lang="en" dirty="0">
              <a:latin typeface="+mn-lt"/>
            </a:endParaRPr>
          </a:p>
        </p:txBody>
      </p:sp>
      <p:cxnSp>
        <p:nvCxnSpPr>
          <p:cNvPr id="42" name="Shape 135"/>
          <p:cNvCxnSpPr>
            <a:stCxn id="35" idx="3"/>
            <a:endCxn id="24" idx="0"/>
          </p:cNvCxnSpPr>
          <p:nvPr/>
        </p:nvCxnSpPr>
        <p:spPr>
          <a:xfrm flipV="1">
            <a:off x="1941988" y="2004424"/>
            <a:ext cx="4250541" cy="226625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7" name="Shape 477"/>
          <p:cNvSpPr/>
          <p:nvPr/>
        </p:nvSpPr>
        <p:spPr>
          <a:xfrm>
            <a:off x="7355799" y="738939"/>
            <a:ext cx="936382" cy="809009"/>
          </a:xfrm>
          <a:prstGeom prst="flowChartMagneticDisk">
            <a:avLst/>
          </a:prstGeom>
          <a:solidFill>
            <a:schemeClr val="tx1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Content Metadata</a:t>
            </a:r>
            <a:endParaRPr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79" name="Shape 135"/>
          <p:cNvCxnSpPr>
            <a:stCxn id="20" idx="0"/>
            <a:endCxn id="77" idx="3"/>
          </p:cNvCxnSpPr>
          <p:nvPr/>
        </p:nvCxnSpPr>
        <p:spPr>
          <a:xfrm flipV="1">
            <a:off x="7823990" y="1547948"/>
            <a:ext cx="0" cy="24729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" name="Shape 440"/>
          <p:cNvSpPr/>
          <p:nvPr/>
        </p:nvSpPr>
        <p:spPr>
          <a:xfrm>
            <a:off x="7616850" y="3128636"/>
            <a:ext cx="874365" cy="402707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26" name="Shape 440"/>
          <p:cNvSpPr/>
          <p:nvPr/>
        </p:nvSpPr>
        <p:spPr>
          <a:xfrm>
            <a:off x="7497255" y="3028958"/>
            <a:ext cx="874365" cy="402707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+mn-lt"/>
            </a:endParaRPr>
          </a:p>
        </p:txBody>
      </p:sp>
      <p:sp>
        <p:nvSpPr>
          <p:cNvPr id="28" name="Shape 440"/>
          <p:cNvSpPr/>
          <p:nvPr/>
        </p:nvSpPr>
        <p:spPr>
          <a:xfrm>
            <a:off x="7386806" y="2915645"/>
            <a:ext cx="874365" cy="402707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NCCP</a:t>
            </a:r>
            <a:endParaRPr lang="en" dirty="0">
              <a:latin typeface="+mn-lt"/>
            </a:endParaRPr>
          </a:p>
        </p:txBody>
      </p:sp>
      <p:cxnSp>
        <p:nvCxnSpPr>
          <p:cNvPr id="30" name="Shape 135"/>
          <p:cNvCxnSpPr>
            <a:endCxn id="28" idx="1"/>
          </p:cNvCxnSpPr>
          <p:nvPr/>
        </p:nvCxnSpPr>
        <p:spPr>
          <a:xfrm flipV="1">
            <a:off x="6616128" y="3116999"/>
            <a:ext cx="770678" cy="4678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1" name="Shape 477"/>
          <p:cNvSpPr/>
          <p:nvPr/>
        </p:nvSpPr>
        <p:spPr>
          <a:xfrm>
            <a:off x="7588376" y="3798437"/>
            <a:ext cx="936382" cy="809009"/>
          </a:xfrm>
          <a:prstGeom prst="flowChartMagneticDisk">
            <a:avLst/>
          </a:prstGeom>
          <a:solidFill>
            <a:schemeClr val="tx1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ED</a:t>
            </a:r>
            <a:endParaRPr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8" name="Shape 440"/>
          <p:cNvSpPr/>
          <p:nvPr/>
        </p:nvSpPr>
        <p:spPr>
          <a:xfrm rot="16200000">
            <a:off x="6141417" y="2905199"/>
            <a:ext cx="525824" cy="4236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LB</a:t>
            </a:r>
            <a:endParaRPr lang="en" dirty="0">
              <a:latin typeface="+mn-lt"/>
            </a:endParaRPr>
          </a:p>
        </p:txBody>
      </p:sp>
      <p:cxnSp>
        <p:nvCxnSpPr>
          <p:cNvPr id="39" name="Shape 135"/>
          <p:cNvCxnSpPr>
            <a:stCxn id="25" idx="2"/>
            <a:endCxn id="31" idx="1"/>
          </p:cNvCxnSpPr>
          <p:nvPr/>
        </p:nvCxnSpPr>
        <p:spPr>
          <a:xfrm>
            <a:off x="8054033" y="3531343"/>
            <a:ext cx="2534" cy="267094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4" name="Shape 135"/>
          <p:cNvCxnSpPr>
            <a:stCxn id="33" idx="3"/>
            <a:endCxn id="38" idx="0"/>
          </p:cNvCxnSpPr>
          <p:nvPr/>
        </p:nvCxnSpPr>
        <p:spPr>
          <a:xfrm>
            <a:off x="1941988" y="2844706"/>
            <a:ext cx="4250541" cy="272293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6" name="Rectangle 45"/>
          <p:cNvSpPr/>
          <p:nvPr/>
        </p:nvSpPr>
        <p:spPr>
          <a:xfrm rot="21382848">
            <a:off x="3180559" y="1738209"/>
            <a:ext cx="1672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content discovery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3" name="Rectangle 52"/>
          <p:cNvSpPr/>
          <p:nvPr/>
        </p:nvSpPr>
        <p:spPr>
          <a:xfrm rot="194172">
            <a:off x="2758008" y="2602818"/>
            <a:ext cx="24945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playback, security, platform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7" name="Shape 135"/>
          <p:cNvCxnSpPr/>
          <p:nvPr/>
        </p:nvCxnSpPr>
        <p:spPr>
          <a:xfrm>
            <a:off x="5877226" y="2591328"/>
            <a:ext cx="3006946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124541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lux - Microservic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927576" y="1814153"/>
            <a:ext cx="403372" cy="38885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927576" y="4001512"/>
            <a:ext cx="403372" cy="38885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533924" y="2355403"/>
            <a:ext cx="403372" cy="38885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323160" y="997206"/>
            <a:ext cx="403372" cy="388850"/>
          </a:xfrm>
          <a:prstGeom prst="ellipse">
            <a:avLst/>
          </a:prstGeom>
          <a:noFill/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323160" y="2365771"/>
            <a:ext cx="403372" cy="388850"/>
          </a:xfrm>
          <a:prstGeom prst="ellipse">
            <a:avLst/>
          </a:prstGeom>
          <a:noFill/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323160" y="2816675"/>
            <a:ext cx="403372" cy="388850"/>
          </a:xfrm>
          <a:prstGeom prst="ellipse">
            <a:avLst/>
          </a:prstGeom>
          <a:noFill/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18745" y="2360587"/>
            <a:ext cx="403372" cy="3888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9023" y="1929790"/>
            <a:ext cx="699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ELB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672940" y="4408020"/>
            <a:ext cx="914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6"/>
                </a:solidFill>
              </a:rPr>
              <a:t>NCCP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2381650" y="2738002"/>
            <a:ext cx="697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API</a:t>
            </a:r>
            <a:endParaRPr lang="en-US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6062058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is-IS" sz="3200" b="1" dirty="0" smtClean="0">
                <a:solidFill>
                  <a:schemeClr val="lt1"/>
                </a:solidFill>
              </a:rPr>
              <a:t>…has become this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5376" y="956962"/>
            <a:ext cx="726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Zuul</a:t>
            </a:r>
            <a:endParaRPr lang="en-US" sz="20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19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500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lux - Microservic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927576" y="1814153"/>
            <a:ext cx="403372" cy="38885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927576" y="4001512"/>
            <a:ext cx="403372" cy="38885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533924" y="2355403"/>
            <a:ext cx="403372" cy="38885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323160" y="997206"/>
            <a:ext cx="403372" cy="388850"/>
          </a:xfrm>
          <a:prstGeom prst="ellipse">
            <a:avLst/>
          </a:prstGeom>
          <a:noFill/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323160" y="2365771"/>
            <a:ext cx="403372" cy="388850"/>
          </a:xfrm>
          <a:prstGeom prst="ellipse">
            <a:avLst/>
          </a:prstGeom>
          <a:noFill/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323160" y="2816675"/>
            <a:ext cx="403372" cy="388850"/>
          </a:xfrm>
          <a:prstGeom prst="ellipse">
            <a:avLst/>
          </a:prstGeom>
          <a:noFill/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18745" y="2360587"/>
            <a:ext cx="403372" cy="3888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9023" y="1929790"/>
            <a:ext cx="699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ELB</a:t>
            </a:r>
            <a:endParaRPr lang="en-US" sz="2000" dirty="0"/>
          </a:p>
        </p:txBody>
      </p:sp>
      <p:sp>
        <p:nvSpPr>
          <p:cNvPr id="18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6062058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is-IS" sz="3200" b="1" dirty="0" smtClean="0">
                <a:solidFill>
                  <a:schemeClr val="lt1"/>
                </a:solidFill>
              </a:rPr>
              <a:t>…and this</a:t>
            </a:r>
            <a:endParaRPr lang="en" sz="3200" b="1" dirty="0">
              <a:solidFill>
                <a:schemeClr val="lt1"/>
              </a:solidFill>
            </a:endParaRPr>
          </a:p>
        </p:txBody>
      </p:sp>
      <p:cxnSp>
        <p:nvCxnSpPr>
          <p:cNvPr id="44" name="Shape 135"/>
          <p:cNvCxnSpPr>
            <a:stCxn id="21" idx="5"/>
            <a:endCxn id="23" idx="1"/>
          </p:cNvCxnSpPr>
          <p:nvPr/>
        </p:nvCxnSpPr>
        <p:spPr>
          <a:xfrm>
            <a:off x="2271876" y="2146057"/>
            <a:ext cx="321120" cy="266292"/>
          </a:xfrm>
          <a:prstGeom prst="straightConnector1">
            <a:avLst/>
          </a:prstGeom>
          <a:noFill/>
          <a:ln w="22225" cap="flat" cmpd="sng">
            <a:solidFill>
              <a:schemeClr val="accent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" name="Shape 135"/>
          <p:cNvCxnSpPr>
            <a:stCxn id="22" idx="0"/>
            <a:endCxn id="23" idx="4"/>
          </p:cNvCxnSpPr>
          <p:nvPr/>
        </p:nvCxnSpPr>
        <p:spPr>
          <a:xfrm flipV="1">
            <a:off x="2129262" y="2744253"/>
            <a:ext cx="606348" cy="1257259"/>
          </a:xfrm>
          <a:prstGeom prst="straightConnector1">
            <a:avLst/>
          </a:prstGeom>
          <a:noFill/>
          <a:ln w="22225" cap="flat" cmpd="sng">
            <a:solidFill>
              <a:schemeClr val="accent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2" name="Shape 135"/>
          <p:cNvCxnSpPr>
            <a:stCxn id="23" idx="5"/>
            <a:endCxn id="22" idx="6"/>
          </p:cNvCxnSpPr>
          <p:nvPr/>
        </p:nvCxnSpPr>
        <p:spPr>
          <a:xfrm flipH="1">
            <a:off x="2330948" y="2687307"/>
            <a:ext cx="547276" cy="1508630"/>
          </a:xfrm>
          <a:prstGeom prst="straightConnector1">
            <a:avLst/>
          </a:prstGeom>
          <a:noFill/>
          <a:ln w="22225" cap="flat" cmpd="sng">
            <a:solidFill>
              <a:schemeClr val="accent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3" name="Shape 135"/>
          <p:cNvCxnSpPr>
            <a:stCxn id="23" idx="0"/>
            <a:endCxn id="21" idx="6"/>
          </p:cNvCxnSpPr>
          <p:nvPr/>
        </p:nvCxnSpPr>
        <p:spPr>
          <a:xfrm flipH="1" flipV="1">
            <a:off x="2330948" y="2008578"/>
            <a:ext cx="404662" cy="346825"/>
          </a:xfrm>
          <a:prstGeom prst="straightConnector1">
            <a:avLst/>
          </a:prstGeom>
          <a:noFill/>
          <a:ln w="22225" cap="flat" cmpd="sng">
            <a:solidFill>
              <a:schemeClr val="accent2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122129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repeatCount="500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 trans="54000" smoothness="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13792" y="679375"/>
            <a:ext cx="32854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Growing complexity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Duplication of effort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Engineering tax</a:t>
            </a:r>
          </a:p>
        </p:txBody>
      </p:sp>
    </p:spTree>
    <p:extLst>
      <p:ext uri="{BB962C8B-B14F-4D97-AF65-F5344CB8AC3E}">
        <p14:creationId xmlns:p14="http://schemas.microsoft.com/office/powerpoint/2010/main" val="12416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3"/>
          <p:cNvSpPr txBox="1">
            <a:spLocks/>
          </p:cNvSpPr>
          <p:nvPr/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Raising the Stakes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985951"/>
            <a:ext cx="4883426" cy="25523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400" dirty="0" smtClean="0"/>
              <a:t>Playback start in 500ms</a:t>
            </a:r>
          </a:p>
          <a:p>
            <a:pPr marL="0" lvl="1" indent="0">
              <a:buNone/>
            </a:pPr>
            <a:r>
              <a:rPr lang="en-US" sz="2400" dirty="0" smtClean="0"/>
              <a:t>More UI/Playback scenarios</a:t>
            </a:r>
          </a:p>
          <a:p>
            <a:pPr marL="0" lvl="1" indent="0">
              <a:buNone/>
            </a:pPr>
            <a:endParaRPr lang="en-US" sz="2400" dirty="0" smtClean="0"/>
          </a:p>
          <a:p>
            <a:pPr marL="0" lvl="1" indent="0">
              <a:buNone/>
            </a:pPr>
            <a:r>
              <a:rPr lang="en-US" sz="2400" dirty="0" smtClean="0"/>
              <a:t>Faster rate of innovation</a:t>
            </a:r>
          </a:p>
          <a:p>
            <a:pPr marL="0" lvl="1" indent="0">
              <a:buNone/>
            </a:pPr>
            <a:r>
              <a:rPr lang="en-US" sz="2400" dirty="0" smtClean="0"/>
              <a:t>Better service reliability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688" y="0"/>
            <a:ext cx="4310312" cy="51582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362" y="821881"/>
            <a:ext cx="3228963" cy="322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4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57270"/>
            <a:ext cx="8229600" cy="378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cs typeface="Calibri"/>
              </a:rPr>
              <a:t>Common tasks are difficult</a:t>
            </a:r>
          </a:p>
          <a:p>
            <a:pPr marL="0" indent="0">
              <a:buNone/>
            </a:pPr>
            <a:r>
              <a:rPr lang="en-US" sz="2400" dirty="0" smtClean="0">
                <a:cs typeface="Calibri"/>
              </a:rPr>
              <a:t>Strategic efforts are impractical or impossible</a:t>
            </a:r>
          </a:p>
        </p:txBody>
      </p:sp>
      <p:sp>
        <p:nvSpPr>
          <p:cNvPr id="3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When do we refactor?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4365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076"/>
            <a:ext cx="9144000" cy="4088423"/>
          </a:xfrm>
          <a:prstGeom prst="rect">
            <a:avLst/>
          </a:prstGeom>
        </p:spPr>
      </p:pic>
      <p:sp>
        <p:nvSpPr>
          <p:cNvPr id="5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Let 1000 flowers bloom!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57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917515"/>
            <a:ext cx="8229600" cy="765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i="1" dirty="0"/>
              <a:t>If you have four teams working on a compiler you will end up with a four pass compiler</a:t>
            </a:r>
          </a:p>
        </p:txBody>
      </p:sp>
      <p:sp>
        <p:nvSpPr>
          <p:cNvPr id="5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Conway’s Revenge!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2599981"/>
            <a:ext cx="8229600" cy="2144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cs typeface="Calibri"/>
              </a:rPr>
              <a:t>We had two teams and a two-service edge architecture</a:t>
            </a:r>
          </a:p>
        </p:txBody>
      </p:sp>
    </p:spTree>
    <p:extLst>
      <p:ext uri="{BB962C8B-B14F-4D97-AF65-F5344CB8AC3E}">
        <p14:creationId xmlns:p14="http://schemas.microsoft.com/office/powerpoint/2010/main" val="15826307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57271"/>
            <a:ext cx="8229600" cy="21549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cs typeface="Calibri"/>
              </a:rPr>
              <a:t>Mature API team</a:t>
            </a:r>
          </a:p>
          <a:p>
            <a:pPr marL="0" indent="0">
              <a:buNone/>
            </a:pPr>
            <a:r>
              <a:rPr lang="en-US" sz="2400" dirty="0" smtClean="0">
                <a:cs typeface="Calibri"/>
              </a:rPr>
              <a:t>Robust API platform</a:t>
            </a:r>
          </a:p>
          <a:p>
            <a:pPr marL="0" indent="0">
              <a:buNone/>
            </a:pPr>
            <a:r>
              <a:rPr lang="en-US" sz="2400" dirty="0" smtClean="0">
                <a:cs typeface="Calibri"/>
              </a:rPr>
              <a:t>Strong operational focus</a:t>
            </a:r>
            <a:endParaRPr lang="en-US" sz="2400" dirty="0">
              <a:cs typeface="Calibri"/>
            </a:endParaRPr>
          </a:p>
          <a:p>
            <a:pPr marL="0" indent="0">
              <a:buNone/>
            </a:pPr>
            <a:r>
              <a:rPr lang="en-US" sz="2400" dirty="0" smtClean="0">
                <a:cs typeface="Calibri"/>
              </a:rPr>
              <a:t>Trust &amp; respect</a:t>
            </a:r>
            <a:endParaRPr lang="en-US" sz="2400" dirty="0">
              <a:cs typeface="Calibri"/>
            </a:endParaRPr>
          </a:p>
        </p:txBody>
      </p:sp>
      <p:sp>
        <p:nvSpPr>
          <p:cNvPr id="3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A Better Foundation</a:t>
            </a:r>
            <a:endParaRPr lang="en" sz="3200" b="1" dirty="0">
              <a:solidFill>
                <a:schemeClr val="l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112179"/>
            <a:ext cx="9144000" cy="20313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628" y="375385"/>
            <a:ext cx="2275172" cy="22751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46750" y="2689057"/>
            <a:ext cx="1604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Daniel Jacobson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39038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381341"/>
            <a:ext cx="8458200" cy="84463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Josh:</a:t>
            </a:r>
            <a:r>
              <a:rPr lang="en-US" sz="2400" i="1" dirty="0" smtClean="0"/>
              <a:t> what’s the right architectural solution?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045351"/>
            <a:ext cx="8494528" cy="1159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Peter:</a:t>
            </a:r>
            <a:r>
              <a:rPr lang="en-US" sz="2400" i="1" dirty="0" smtClean="0"/>
              <a:t> do you care about the organizational implications?</a:t>
            </a:r>
          </a:p>
        </p:txBody>
      </p:sp>
      <p:sp>
        <p:nvSpPr>
          <p:cNvPr id="5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Moment of Truth</a:t>
            </a:r>
            <a:endParaRPr lang="en"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2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93"/>
          <p:cNvSpPr txBox="1">
            <a:spLocks noGrp="1"/>
          </p:cNvSpPr>
          <p:nvPr>
            <p:ph type="title"/>
          </p:nvPr>
        </p:nvSpPr>
        <p:spPr>
          <a:xfrm>
            <a:off x="336788" y="114935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800" b="1" dirty="0" smtClean="0">
                <a:solidFill>
                  <a:schemeClr val="lt1"/>
                </a:solidFill>
              </a:rPr>
              <a:t>Selfless Leadership</a:t>
            </a:r>
            <a:endParaRPr lang="en" sz="28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5200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381341"/>
            <a:ext cx="8458200" cy="84463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Josh:</a:t>
            </a:r>
            <a:r>
              <a:rPr lang="en-US" sz="2400" i="1" dirty="0" smtClean="0"/>
              <a:t> what’s the right architectural solution?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045351"/>
            <a:ext cx="8494528" cy="1159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Peter:</a:t>
            </a:r>
            <a:r>
              <a:rPr lang="en-US" sz="2400" i="1" dirty="0" smtClean="0"/>
              <a:t> do you care about the organizational implications?</a:t>
            </a:r>
          </a:p>
        </p:txBody>
      </p:sp>
      <p:sp>
        <p:nvSpPr>
          <p:cNvPr id="5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Moment of Truth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634068"/>
            <a:ext cx="8458200" cy="84463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/>
              <a:t>Josh:</a:t>
            </a:r>
            <a:r>
              <a:rPr lang="en-US" sz="2400" b="1" i="1" dirty="0" smtClean="0"/>
              <a:t> no – we’ll figure that out later</a:t>
            </a:r>
          </a:p>
        </p:txBody>
      </p:sp>
    </p:spTree>
    <p:extLst>
      <p:ext uri="{BB962C8B-B14F-4D97-AF65-F5344CB8AC3E}">
        <p14:creationId xmlns:p14="http://schemas.microsoft.com/office/powerpoint/2010/main" val="37624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0" y="2038350"/>
            <a:ext cx="51943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5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lux - Microservic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927576" y="1814153"/>
            <a:ext cx="403372" cy="38885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927576" y="4001512"/>
            <a:ext cx="403372" cy="38885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533924" y="2355403"/>
            <a:ext cx="403372" cy="38885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323160" y="997206"/>
            <a:ext cx="403372" cy="388850"/>
          </a:xfrm>
          <a:prstGeom prst="ellipse">
            <a:avLst/>
          </a:prstGeom>
          <a:noFill/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323160" y="2365771"/>
            <a:ext cx="403372" cy="388850"/>
          </a:xfrm>
          <a:prstGeom prst="ellipse">
            <a:avLst/>
          </a:prstGeom>
          <a:noFill/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323160" y="2816675"/>
            <a:ext cx="403372" cy="388850"/>
          </a:xfrm>
          <a:prstGeom prst="ellipse">
            <a:avLst/>
          </a:prstGeom>
          <a:noFill/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18745" y="2360587"/>
            <a:ext cx="403372" cy="3888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9023" y="1929790"/>
            <a:ext cx="699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ELB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672940" y="4408020"/>
            <a:ext cx="914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6"/>
                </a:solidFill>
              </a:rPr>
              <a:t>NCCP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2381650" y="2738002"/>
            <a:ext cx="697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API</a:t>
            </a:r>
            <a:endParaRPr lang="en-US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6062058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is-IS" sz="3200" b="1" dirty="0" smtClean="0">
                <a:solidFill>
                  <a:schemeClr val="lt1"/>
                </a:solidFill>
              </a:rPr>
              <a:t>Before</a:t>
            </a:r>
            <a:endParaRPr lang="en" sz="3200" b="1" dirty="0">
              <a:solidFill>
                <a:schemeClr val="lt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5376" y="956962"/>
            <a:ext cx="726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Zuul</a:t>
            </a:r>
            <a:endParaRPr lang="en-US" sz="20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90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500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lux - Microservic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3121475" y="3007938"/>
            <a:ext cx="222764" cy="20553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533924" y="2355403"/>
            <a:ext cx="403372" cy="38885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323160" y="997206"/>
            <a:ext cx="403372" cy="388850"/>
          </a:xfrm>
          <a:prstGeom prst="ellipse">
            <a:avLst/>
          </a:prstGeom>
          <a:noFill/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323160" y="2365771"/>
            <a:ext cx="403372" cy="388850"/>
          </a:xfrm>
          <a:prstGeom prst="ellipse">
            <a:avLst/>
          </a:prstGeom>
          <a:noFill/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323160" y="2816675"/>
            <a:ext cx="403372" cy="388850"/>
          </a:xfrm>
          <a:prstGeom prst="ellipse">
            <a:avLst/>
          </a:prstGeom>
          <a:noFill/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18745" y="2360587"/>
            <a:ext cx="403372" cy="3888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61526" y="2503661"/>
            <a:ext cx="128868" cy="118172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466586" y="2958914"/>
            <a:ext cx="128868" cy="118172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670325" y="2503661"/>
            <a:ext cx="128868" cy="118172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121475" y="1827023"/>
            <a:ext cx="222764" cy="20553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0" name="Oval 19"/>
          <p:cNvSpPr/>
          <p:nvPr/>
        </p:nvSpPr>
        <p:spPr>
          <a:xfrm>
            <a:off x="1461526" y="1138058"/>
            <a:ext cx="128868" cy="118172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hape 269"/>
          <p:cNvCxnSpPr>
            <a:stCxn id="24" idx="5"/>
            <a:endCxn id="23" idx="1"/>
          </p:cNvCxnSpPr>
          <p:nvPr/>
        </p:nvCxnSpPr>
        <p:spPr>
          <a:xfrm>
            <a:off x="1667460" y="1329110"/>
            <a:ext cx="925536" cy="1083239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7" name="Shape 269"/>
          <p:cNvCxnSpPr>
            <a:stCxn id="25" idx="6"/>
          </p:cNvCxnSpPr>
          <p:nvPr/>
        </p:nvCxnSpPr>
        <p:spPr>
          <a:xfrm>
            <a:off x="1726532" y="2560196"/>
            <a:ext cx="807392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8" name="Shape 269"/>
          <p:cNvCxnSpPr>
            <a:stCxn id="26" idx="6"/>
            <a:endCxn id="23" idx="3"/>
          </p:cNvCxnSpPr>
          <p:nvPr/>
        </p:nvCxnSpPr>
        <p:spPr>
          <a:xfrm flipV="1">
            <a:off x="1726532" y="2687307"/>
            <a:ext cx="866464" cy="323793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9" name="Shape 269"/>
          <p:cNvCxnSpPr>
            <a:stCxn id="23" idx="7"/>
            <a:endCxn id="19" idx="3"/>
          </p:cNvCxnSpPr>
          <p:nvPr/>
        </p:nvCxnSpPr>
        <p:spPr>
          <a:xfrm flipV="1">
            <a:off x="2878224" y="2002457"/>
            <a:ext cx="275874" cy="409892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" name="Shape 269"/>
          <p:cNvCxnSpPr>
            <a:stCxn id="23" idx="5"/>
            <a:endCxn id="21" idx="1"/>
          </p:cNvCxnSpPr>
          <p:nvPr/>
        </p:nvCxnSpPr>
        <p:spPr>
          <a:xfrm>
            <a:off x="2878224" y="2687307"/>
            <a:ext cx="275874" cy="35073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2" name="Shape 93"/>
          <p:cNvSpPr txBox="1">
            <a:spLocks noGrp="1"/>
          </p:cNvSpPr>
          <p:nvPr>
            <p:ph type="title"/>
          </p:nvPr>
        </p:nvSpPr>
        <p:spPr>
          <a:xfrm>
            <a:off x="336788" y="114935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800" b="1" dirty="0" smtClean="0">
                <a:solidFill>
                  <a:schemeClr val="lt1"/>
                </a:solidFill>
              </a:rPr>
              <a:t>After</a:t>
            </a:r>
            <a:endParaRPr lang="en" sz="2800" b="1" dirty="0">
              <a:solidFill>
                <a:schemeClr val="l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9042" y="0"/>
            <a:ext cx="4594958" cy="51435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5201481" y="985951"/>
            <a:ext cx="3713606" cy="25523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US" sz="2400" dirty="0">
                <a:solidFill>
                  <a:schemeClr val="lt1"/>
                </a:solidFill>
              </a:rPr>
              <a:t>Integrated architecture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US" sz="2400" dirty="0">
                <a:solidFill>
                  <a:schemeClr val="lt1"/>
                </a:solidFill>
              </a:rPr>
              <a:t>Distributed functionality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US" sz="2400" dirty="0">
                <a:solidFill>
                  <a:schemeClr val="lt1"/>
                </a:solidFill>
              </a:rPr>
              <a:t>Shared services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US" sz="2400" dirty="0">
                <a:solidFill>
                  <a:schemeClr val="lt1"/>
                </a:solidFill>
              </a:rPr>
              <a:t>Common practices</a:t>
            </a:r>
            <a:endParaRPr lang="en" sz="24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9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4" repeatCount="500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  <p:bldP spid="29" grpId="0" uiExpand="1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8186703"/>
              </p:ext>
            </p:extLst>
          </p:nvPr>
        </p:nvGraphicFramePr>
        <p:xfrm>
          <a:off x="384313" y="188099"/>
          <a:ext cx="8229600" cy="4726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431726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/>
              <a:t>Edge Services </a:t>
            </a:r>
            <a:endParaRPr lang="en" sz="3200" b="1" dirty="0"/>
          </a:p>
        </p:txBody>
      </p:sp>
      <p:sp>
        <p:nvSpPr>
          <p:cNvPr id="6" name="Shape 268"/>
          <p:cNvSpPr txBox="1"/>
          <p:nvPr/>
        </p:nvSpPr>
        <p:spPr>
          <a:xfrm>
            <a:off x="5448301" y="2153877"/>
            <a:ext cx="3320214" cy="932223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7" name="Shape 93"/>
          <p:cNvSpPr txBox="1">
            <a:spLocks/>
          </p:cNvSpPr>
          <p:nvPr/>
        </p:nvSpPr>
        <p:spPr>
          <a:xfrm>
            <a:off x="6812371" y="3109654"/>
            <a:ext cx="3190055" cy="5456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Shared services</a:t>
            </a:r>
            <a:endParaRPr lang="en" sz="2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788" y="4406622"/>
            <a:ext cx="8807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Organized around microservices, functionality, shared services</a:t>
            </a:r>
            <a:endParaRPr lang="en-US" sz="2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42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hape 93"/>
          <p:cNvSpPr txBox="1">
            <a:spLocks noGrp="1"/>
          </p:cNvSpPr>
          <p:nvPr>
            <p:ph type="title"/>
          </p:nvPr>
        </p:nvSpPr>
        <p:spPr>
          <a:xfrm>
            <a:off x="336788" y="188099"/>
            <a:ext cx="8205300" cy="545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Takeaways</a:t>
            </a:r>
            <a:endParaRPr lang="en" sz="3200" b="1" dirty="0">
              <a:solidFill>
                <a:schemeClr val="bg1"/>
              </a:solidFill>
            </a:endParaRPr>
          </a:p>
        </p:txBody>
      </p:sp>
      <p:sp>
        <p:nvSpPr>
          <p:cNvPr id="5" name="Shape 93"/>
          <p:cNvSpPr txBox="1">
            <a:spLocks/>
          </p:cNvSpPr>
          <p:nvPr/>
        </p:nvSpPr>
        <p:spPr>
          <a:xfrm>
            <a:off x="336788" y="1074609"/>
            <a:ext cx="8205300" cy="2225182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Put architecture first </a:t>
            </a:r>
          </a:p>
          <a:p>
            <a:pPr algn="l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Leverage technical analogs</a:t>
            </a:r>
          </a:p>
          <a:p>
            <a:pPr algn="l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Know when to use IQ v EQ</a:t>
            </a:r>
          </a:p>
          <a:p>
            <a:pPr algn="l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Be selfless</a:t>
            </a:r>
          </a:p>
          <a:p>
            <a:pPr algn="l">
              <a:spcBef>
                <a:spcPts val="0"/>
              </a:spcBef>
              <a:buClr>
                <a:schemeClr val="lt1"/>
              </a:buClr>
              <a:buSzPct val="25000"/>
            </a:pPr>
            <a:endParaRPr lang="en-US" sz="2400" dirty="0" smtClean="0">
              <a:solidFill>
                <a:schemeClr val="bg1"/>
              </a:solidFill>
              <a:latin typeface="+mn-lt"/>
            </a:endParaRPr>
          </a:p>
          <a:p>
            <a:pPr algn="l">
              <a:spcBef>
                <a:spcPts val="0"/>
              </a:spcBef>
              <a:buClr>
                <a:schemeClr val="lt1"/>
              </a:buClr>
              <a:buSzPct val="25000"/>
            </a:pPr>
            <a:endParaRPr lang="en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2827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199881</TotalTime>
  <Words>1338</Words>
  <Application>Microsoft Macintosh PowerPoint</Application>
  <PresentationFormat>On-screen Show (16:9)</PresentationFormat>
  <Paragraphs>602</Paragraphs>
  <Slides>101</Slides>
  <Notes>91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101</vt:i4>
      </vt:variant>
    </vt:vector>
  </HeadingPairs>
  <TitlesOfParts>
    <vt:vector size="108" baseType="lpstr">
      <vt:lpstr>Calibri</vt:lpstr>
      <vt:lpstr>Helvetica</vt:lpstr>
      <vt:lpstr>Monotype Corsiva</vt:lpstr>
      <vt:lpstr>Wingdings</vt:lpstr>
      <vt:lpstr>Arial</vt:lpstr>
      <vt:lpstr>simple-light</vt:lpstr>
      <vt:lpstr>Black</vt:lpstr>
      <vt:lpstr>PowerPoint Presentation</vt:lpstr>
      <vt:lpstr>2009</vt:lpstr>
      <vt:lpstr>Devices</vt:lpstr>
      <vt:lpstr>Queue Reader UX</vt:lpstr>
      <vt:lpstr>DVD Foundation</vt:lpstr>
      <vt:lpstr>Electronic Delivery</vt:lpstr>
      <vt:lpstr>PowerPoint Presentation</vt:lpstr>
      <vt:lpstr>Netflix API</vt:lpstr>
      <vt:lpstr>Let 1000 flowers bloom!</vt:lpstr>
      <vt:lpstr>Netflix API</vt:lpstr>
      <vt:lpstr>Proposal</vt:lpstr>
      <vt:lpstr>Assessment</vt:lpstr>
      <vt:lpstr>Neil Hunt, CPO</vt:lpstr>
      <vt:lpstr>What was the reaction?</vt:lpstr>
      <vt:lpstr>PowerPoint Presentation</vt:lpstr>
      <vt:lpstr>Tribalism</vt:lpstr>
      <vt:lpstr>Conway’s Law</vt:lpstr>
      <vt:lpstr>PowerPoint Presentation</vt:lpstr>
      <vt:lpstr>Today’s Premise</vt:lpstr>
      <vt:lpstr>Selfless Leadership</vt:lpstr>
      <vt:lpstr>Today’s Program</vt:lpstr>
      <vt:lpstr>Today’s Program</vt:lpstr>
      <vt:lpstr>Josh Evans – Engineering Leader at Large</vt:lpstr>
      <vt:lpstr>PowerPoint Presentation</vt:lpstr>
      <vt:lpstr>Today’s Program</vt:lpstr>
      <vt:lpstr>Why do we refactor?</vt:lpstr>
      <vt:lpstr>We refactor to improve or sustain</vt:lpstr>
      <vt:lpstr>Functional Scalability</vt:lpstr>
      <vt:lpstr>Organizational Scalability</vt:lpstr>
      <vt:lpstr>When do we refactor?</vt:lpstr>
      <vt:lpstr>How do we refactor?</vt:lpstr>
      <vt:lpstr>Technical Patterns</vt:lpstr>
      <vt:lpstr>Example: Organizational Polymorphism</vt:lpstr>
      <vt:lpstr>Netflix Culture</vt:lpstr>
      <vt:lpstr>You build it You run it</vt:lpstr>
      <vt:lpstr>Today’s Program</vt:lpstr>
      <vt:lpstr>2009</vt:lpstr>
      <vt:lpstr>Devices in Production</vt:lpstr>
      <vt:lpstr>Key Platforms in Progress</vt:lpstr>
      <vt:lpstr>PowerPoint Presentation</vt:lpstr>
      <vt:lpstr>Surprise!</vt:lpstr>
      <vt:lpstr>Big Picture</vt:lpstr>
      <vt:lpstr>How many engineers?</vt:lpstr>
      <vt:lpstr>PowerPoint Presentation</vt:lpstr>
      <vt:lpstr>What would you do?</vt:lpstr>
      <vt:lpstr>Prioritize &amp; Queue</vt:lpstr>
      <vt:lpstr>Prioritize &amp; Queue</vt:lpstr>
      <vt:lpstr>Scale Up</vt:lpstr>
      <vt:lpstr>Monolithic Team</vt:lpstr>
      <vt:lpstr>Monolithic Decomposition</vt:lpstr>
      <vt:lpstr>Streaming Infrastructure</vt:lpstr>
      <vt:lpstr>On Call Overload</vt:lpstr>
      <vt:lpstr>Vicious Cycle</vt:lpstr>
      <vt:lpstr>You build it You run it</vt:lpstr>
      <vt:lpstr>Risks</vt:lpstr>
      <vt:lpstr>Thread Starvation</vt:lpstr>
      <vt:lpstr>Context Switching</vt:lpstr>
      <vt:lpstr>Thread Pool Isolation</vt:lpstr>
      <vt:lpstr>Organizational Solution</vt:lpstr>
      <vt:lpstr>Consolidating Operations Engineering</vt:lpstr>
      <vt:lpstr>Cloud Migration</vt:lpstr>
      <vt:lpstr>Cloud v. Product</vt:lpstr>
      <vt:lpstr>Heterogeneous Workloads</vt:lpstr>
      <vt:lpstr>Interference</vt:lpstr>
      <vt:lpstr>Interference</vt:lpstr>
      <vt:lpstr>Interference</vt:lpstr>
      <vt:lpstr>Interference</vt:lpstr>
      <vt:lpstr>Partitioning</vt:lpstr>
      <vt:lpstr>Silverlight Migration</vt:lpstr>
      <vt:lpstr>Partitioning &amp; Domain Portability</vt:lpstr>
      <vt:lpstr>Partitioning &amp; Domain Portability</vt:lpstr>
      <vt:lpstr>Streaming Infrastructure</vt:lpstr>
      <vt:lpstr>Staffing</vt:lpstr>
      <vt:lpstr>PowerPoint Presentation</vt:lpstr>
      <vt:lpstr>Bottleneck</vt:lpstr>
      <vt:lpstr>Cloning &amp; Parallel Processing</vt:lpstr>
      <vt:lpstr>By 2012</vt:lpstr>
      <vt:lpstr>Today’s Program</vt:lpstr>
      <vt:lpstr>Bimodal Thinking </vt:lpstr>
      <vt:lpstr>Overcoming Tribalism</vt:lpstr>
      <vt:lpstr>PowerPoint Presentation</vt:lpstr>
      <vt:lpstr>Today’s Program</vt:lpstr>
      <vt:lpstr>2012</vt:lpstr>
      <vt:lpstr>This…</vt:lpstr>
      <vt:lpstr>…has become this</vt:lpstr>
      <vt:lpstr>…and this</vt:lpstr>
      <vt:lpstr>PowerPoint Presentation</vt:lpstr>
      <vt:lpstr>PowerPoint Presentation</vt:lpstr>
      <vt:lpstr>When do we refactor?</vt:lpstr>
      <vt:lpstr>Conway’s Revenge!</vt:lpstr>
      <vt:lpstr>A Better Foundation</vt:lpstr>
      <vt:lpstr>Moment of Truth</vt:lpstr>
      <vt:lpstr>Selfless Leadership</vt:lpstr>
      <vt:lpstr>Moment of Truth</vt:lpstr>
      <vt:lpstr>PowerPoint Presentation</vt:lpstr>
      <vt:lpstr>Before</vt:lpstr>
      <vt:lpstr>After</vt:lpstr>
      <vt:lpstr>Edge Services </vt:lpstr>
      <vt:lpstr>Takeaways</vt:lpstr>
      <vt:lpstr>PowerPoint Presentation</vt:lpstr>
      <vt:lpstr>Refactoring Organizations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Josh Evans</cp:lastModifiedBy>
  <cp:revision>2239</cp:revision>
  <cp:lastPrinted>2016-01-27T23:26:36Z</cp:lastPrinted>
  <dcterms:modified xsi:type="dcterms:W3CDTF">2017-06-26T22:18:37Z</dcterms:modified>
</cp:coreProperties>
</file>