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38"/>
  </p:notesMasterIdLst>
  <p:sldIdLst>
    <p:sldId id="256" r:id="rId2"/>
    <p:sldId id="300" r:id="rId3"/>
    <p:sldId id="257" r:id="rId4"/>
    <p:sldId id="258" r:id="rId5"/>
    <p:sldId id="298" r:id="rId6"/>
    <p:sldId id="259" r:id="rId7"/>
    <p:sldId id="260" r:id="rId8"/>
    <p:sldId id="283" r:id="rId9"/>
    <p:sldId id="273" r:id="rId10"/>
    <p:sldId id="268" r:id="rId11"/>
    <p:sldId id="280" r:id="rId12"/>
    <p:sldId id="302" r:id="rId13"/>
    <p:sldId id="305" r:id="rId14"/>
    <p:sldId id="294" r:id="rId15"/>
    <p:sldId id="264" r:id="rId16"/>
    <p:sldId id="282" r:id="rId17"/>
    <p:sldId id="287" r:id="rId18"/>
    <p:sldId id="304" r:id="rId19"/>
    <p:sldId id="289" r:id="rId20"/>
    <p:sldId id="306" r:id="rId21"/>
    <p:sldId id="295" r:id="rId22"/>
    <p:sldId id="277" r:id="rId23"/>
    <p:sldId id="276" r:id="rId24"/>
    <p:sldId id="307" r:id="rId25"/>
    <p:sldId id="296" r:id="rId26"/>
    <p:sldId id="266" r:id="rId27"/>
    <p:sldId id="303" r:id="rId28"/>
    <p:sldId id="308" r:id="rId29"/>
    <p:sldId id="297" r:id="rId30"/>
    <p:sldId id="267" r:id="rId31"/>
    <p:sldId id="292" r:id="rId32"/>
    <p:sldId id="293" r:id="rId33"/>
    <p:sldId id="281" r:id="rId34"/>
    <p:sldId id="279" r:id="rId35"/>
    <p:sldId id="309" r:id="rId36"/>
    <p:sldId id="262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13"/>
  </p:normalViewPr>
  <p:slideViewPr>
    <p:cSldViewPr snapToGrid="0" snapToObjects="1">
      <p:cViewPr>
        <p:scale>
          <a:sx n="110" d="100"/>
          <a:sy n="110" d="100"/>
        </p:scale>
        <p:origin x="240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1690F-D4BE-914C-8DDA-8E5957DE8FF3}" type="datetimeFigureOut">
              <a:rPr lang="en-US" smtClean="0"/>
              <a:t>6/23/17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75448-7D2C-524A-8B68-A7EB4C123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5448-7D2C-524A-8B68-A7EB4C123F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this out on a whiteboard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Do this every time you double in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5448-7D2C-524A-8B68-A7EB4C123F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Draw this out on a whiteboard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Do this every time you double in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5448-7D2C-524A-8B68-A7EB4C123F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6/23/17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6/23/17</a:t>
            </a:fld>
            <a:endParaRPr lang="en-US" dirty="0"/>
          </a:p>
        </p:txBody>
      </p:sp>
      <p:pic>
        <p:nvPicPr>
          <p:cNvPr id="9" name="Picture 8" descr="stride-transparent-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45200"/>
            <a:ext cx="1574800" cy="66909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511982" y="6172200"/>
            <a:ext cx="165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www.stride.nyc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00101"/>
            <a:ext cx="7543800" cy="1460500"/>
          </a:xfrm>
        </p:spPr>
        <p:txBody>
          <a:bodyPr/>
          <a:lstStyle/>
          <a:p>
            <a:r>
              <a:rPr lang="en-US" dirty="0" smtClean="0"/>
              <a:t>5 Secrets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25702"/>
            <a:ext cx="7772400" cy="3124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Improve Team Communication </a:t>
            </a:r>
          </a:p>
          <a:p>
            <a:r>
              <a:rPr lang="en-US" sz="3200" dirty="0" smtClean="0"/>
              <a:t>So That </a:t>
            </a:r>
          </a:p>
          <a:p>
            <a:r>
              <a:rPr lang="en-US" sz="3200" dirty="0" smtClean="0"/>
              <a:t>You Can Scale Your Tech Team Without Failing</a:t>
            </a:r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Debbie Madden</a:t>
            </a:r>
          </a:p>
          <a:p>
            <a:r>
              <a:rPr lang="en-US" sz="1800" dirty="0" smtClean="0"/>
              <a:t>CEO &amp; Founder</a:t>
            </a:r>
          </a:p>
          <a:p>
            <a:r>
              <a:rPr lang="en-US" sz="1800" dirty="0" err="1" smtClean="0"/>
              <a:t>debbie@stride.nyc</a:t>
            </a:r>
            <a:endParaRPr lang="en-US" sz="1800" dirty="0" smtClean="0"/>
          </a:p>
          <a:p>
            <a:r>
              <a:rPr lang="en-US" sz="1800" dirty="0" smtClean="0"/>
              <a:t>@debbiemadden200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36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How to Tell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782724"/>
              </p:ext>
            </p:extLst>
          </p:nvPr>
        </p:nvGraphicFramePr>
        <p:xfrm>
          <a:off x="457200" y="1600200"/>
          <a:ext cx="7620000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Calm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Things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Hard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Easy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People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Unhappy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Happy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Procedures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Get in the way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Help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Management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Misaligned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Aligned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0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4469"/>
            <a:ext cx="7620000" cy="2633662"/>
          </a:xfrm>
        </p:spPr>
        <p:txBody>
          <a:bodyPr/>
          <a:lstStyle/>
          <a:p>
            <a:r>
              <a:rPr lang="en-US" dirty="0" smtClean="0"/>
              <a:t>Some of the smartest tech leaders I know have missed the signs their teams are in chaos.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4469"/>
            <a:ext cx="7620000" cy="2633662"/>
          </a:xfrm>
        </p:spPr>
        <p:txBody>
          <a:bodyPr/>
          <a:lstStyle/>
          <a:p>
            <a:r>
              <a:rPr lang="en-US" dirty="0" smtClean="0"/>
              <a:t>Ask your </a:t>
            </a:r>
            <a:r>
              <a:rPr lang="en-US" u="sng" dirty="0" smtClean="0"/>
              <a:t>peers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39738"/>
            <a:ext cx="8432800" cy="1143000"/>
          </a:xfrm>
        </p:spPr>
        <p:txBody>
          <a:bodyPr/>
          <a:lstStyle/>
          <a:p>
            <a:r>
              <a:rPr lang="en-US" sz="4800" dirty="0" smtClean="0"/>
              <a:t>5 Secrets To Improve </a:t>
            </a:r>
            <a:br>
              <a:rPr lang="en-US" sz="4800" dirty="0" smtClean="0"/>
            </a:br>
            <a:r>
              <a:rPr lang="en-US" sz="4800" dirty="0" smtClean="0"/>
              <a:t>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16036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1627924"/>
            <a:ext cx="2823661" cy="2880576"/>
          </a:xfrm>
        </p:spPr>
        <p:txBody>
          <a:bodyPr/>
          <a:lstStyle/>
          <a:p>
            <a:r>
              <a:rPr lang="en-US" sz="2000" dirty="0" smtClean="0"/>
              <a:t>Secret 2: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4400" dirty="0" smtClean="0"/>
              <a:t>CHANGE IT UP</a:t>
            </a:r>
            <a:endParaRPr lang="en-US" sz="4400" dirty="0"/>
          </a:p>
        </p:txBody>
      </p:sp>
      <p:pic>
        <p:nvPicPr>
          <p:cNvPr id="3" name="Picture 2" descr="change carto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74" y="0"/>
            <a:ext cx="5991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Change 4 Things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M</a:t>
            </a:r>
            <a:r>
              <a:rPr lang="en-US" sz="3200" dirty="0" smtClean="0"/>
              <a:t>eeting rhythms</a:t>
            </a:r>
          </a:p>
          <a:p>
            <a:pPr>
              <a:spcAft>
                <a:spcPts val="1800"/>
              </a:spcAft>
            </a:pPr>
            <a:r>
              <a:rPr lang="en-US" sz="3200" dirty="0" smtClean="0"/>
              <a:t>Roles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H</a:t>
            </a:r>
            <a:r>
              <a:rPr lang="en-US" sz="3200" dirty="0" smtClean="0"/>
              <a:t>umans</a:t>
            </a:r>
          </a:p>
          <a:p>
            <a:pPr>
              <a:spcAft>
                <a:spcPts val="1800"/>
              </a:spcAft>
            </a:pPr>
            <a:r>
              <a:rPr lang="en-US" sz="3200" dirty="0" smtClean="0"/>
              <a:t>And, get a coach</a:t>
            </a:r>
          </a:p>
        </p:txBody>
      </p:sp>
    </p:spTree>
    <p:extLst>
      <p:ext uri="{BB962C8B-B14F-4D97-AF65-F5344CB8AC3E}">
        <p14:creationId xmlns:p14="http://schemas.microsoft.com/office/powerpoint/2010/main" val="25686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Rhythms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9400"/>
            <a:ext cx="7620000" cy="48006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3200" dirty="0" smtClean="0"/>
              <a:t>Kill/Combine/Keep Retrospectives on Meetings</a:t>
            </a:r>
          </a:p>
          <a:p>
            <a:pPr lvl="1">
              <a:spcAft>
                <a:spcPts val="2400"/>
              </a:spcAft>
            </a:pPr>
            <a:r>
              <a:rPr lang="en-US" sz="3000" dirty="0" smtClean="0"/>
              <a:t>Every 6 months</a:t>
            </a:r>
          </a:p>
          <a:p>
            <a:pPr lvl="1">
              <a:spcAft>
                <a:spcPts val="2400"/>
              </a:spcAft>
            </a:pPr>
            <a:r>
              <a:rPr lang="en-US" sz="3000" dirty="0" smtClean="0"/>
              <a:t>Length, cadence, attendees, agenda</a:t>
            </a:r>
          </a:p>
          <a:p>
            <a:pPr>
              <a:spcAft>
                <a:spcPts val="2400"/>
              </a:spcAft>
            </a:pPr>
            <a:r>
              <a:rPr lang="en-US" sz="3200" dirty="0" smtClean="0"/>
              <a:t>Fist of fives</a:t>
            </a:r>
          </a:p>
        </p:txBody>
      </p:sp>
    </p:spTree>
    <p:extLst>
      <p:ext uri="{BB962C8B-B14F-4D97-AF65-F5344CB8AC3E}">
        <p14:creationId xmlns:p14="http://schemas.microsoft.com/office/powerpoint/2010/main" val="11031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Roles/Humans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9400"/>
            <a:ext cx="7620000" cy="4800600"/>
          </a:xfrm>
        </p:spPr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3200" dirty="0" smtClean="0"/>
              <a:t>Wipe the slate clean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3200" dirty="0" smtClean="0"/>
              <a:t>Identify roles needed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3200" dirty="0" smtClean="0"/>
              <a:t>Plug in current team members in the seat most ideal for them now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3200" dirty="0" smtClean="0"/>
              <a:t>See what gaps you have left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3200" dirty="0" smtClean="0"/>
              <a:t>Should any humans be put in a different role? Be fired? Promoted?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675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Roles/Humans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889093" y="1655180"/>
            <a:ext cx="0" cy="3900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388962" y="3518704"/>
            <a:ext cx="5000263" cy="23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6562" y="245383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26740" y="4236333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BC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39227" y="423633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439227" y="245383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388962" y="1655180"/>
            <a:ext cx="0" cy="3865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388962" y="5521124"/>
            <a:ext cx="5000263" cy="3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12414" y="581944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Skill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1316" y="3518704"/>
            <a:ext cx="79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417683" y="2776998"/>
            <a:ext cx="3861475" cy="2744125"/>
            <a:chOff x="1417683" y="2776998"/>
            <a:chExt cx="3861475" cy="2744125"/>
          </a:xfrm>
        </p:grpSpPr>
        <p:cxnSp>
          <p:nvCxnSpPr>
            <p:cNvPr id="24" name="Straight Connector 23"/>
            <p:cNvCxnSpPr/>
            <p:nvPr/>
          </p:nvCxnSpPr>
          <p:spPr>
            <a:xfrm flipH="1" flipV="1">
              <a:off x="5269943" y="2815404"/>
              <a:ext cx="9215" cy="27057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417683" y="2776998"/>
              <a:ext cx="3852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/>
          <p:cNvCxnSpPr/>
          <p:nvPr/>
        </p:nvCxnSpPr>
        <p:spPr>
          <a:xfrm flipH="1">
            <a:off x="3113590" y="2815404"/>
            <a:ext cx="2156353" cy="284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25165" y="2815403"/>
            <a:ext cx="2144778" cy="1144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439366" y="2846899"/>
            <a:ext cx="830577" cy="1375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279158" y="1908671"/>
            <a:ext cx="810585" cy="961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4200"/>
            <a:ext cx="7620000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Business</a:t>
            </a:r>
          </a:p>
          <a:p>
            <a:r>
              <a:rPr lang="en-US" sz="3200" dirty="0" smtClean="0"/>
              <a:t>Executive/Individual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010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4906962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b="1" dirty="0" smtClean="0"/>
              <a:t>We </a:t>
            </a:r>
            <a:r>
              <a:rPr lang="en-US" b="1" dirty="0"/>
              <a:t>back a good team and a team is the most important criteria for investment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 said every VC everywhere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39738"/>
            <a:ext cx="8432800" cy="1143000"/>
          </a:xfrm>
        </p:spPr>
        <p:txBody>
          <a:bodyPr/>
          <a:lstStyle/>
          <a:p>
            <a:r>
              <a:rPr lang="en-US" sz="4800" dirty="0" smtClean="0"/>
              <a:t>5 Secrets To Improve </a:t>
            </a:r>
            <a:br>
              <a:rPr lang="en-US" sz="4800" dirty="0" smtClean="0"/>
            </a:br>
            <a:r>
              <a:rPr lang="en-US" sz="4800" dirty="0" smtClean="0"/>
              <a:t>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18655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243624"/>
            <a:ext cx="7659687" cy="772376"/>
          </a:xfrm>
        </p:spPr>
        <p:txBody>
          <a:bodyPr/>
          <a:lstStyle/>
          <a:p>
            <a:r>
              <a:rPr lang="en-US" sz="2000" dirty="0" smtClean="0"/>
              <a:t>Secret 3: </a:t>
            </a:r>
            <a:r>
              <a:rPr lang="en-US" sz="4400" dirty="0" smtClean="0"/>
              <a:t>COMMUNICATE THE WHY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965"/>
            <a:ext cx="9144000" cy="28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1790700" y="998538"/>
            <a:ext cx="5130800" cy="513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728" y="482600"/>
            <a:ext cx="412376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2600" y="863600"/>
            <a:ext cx="7251700" cy="5130800"/>
            <a:chOff x="482600" y="1417638"/>
            <a:chExt cx="7251700" cy="513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700" y="1417638"/>
              <a:ext cx="5130800" cy="513080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482600" y="3429000"/>
              <a:ext cx="3060700" cy="10668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 dirty="0"/>
            </a:p>
          </p:txBody>
        </p:sp>
        <p:sp>
          <p:nvSpPr>
            <p:cNvPr id="8" name="Right Arrow 7"/>
            <p:cNvSpPr/>
            <p:nvPr/>
          </p:nvSpPr>
          <p:spPr>
            <a:xfrm rot="1668653">
              <a:off x="4673600" y="4356101"/>
              <a:ext cx="3060700" cy="10668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1806" y="4896091"/>
            <a:ext cx="1699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Apple’s What: </a:t>
            </a:r>
          </a:p>
          <a:p>
            <a:r>
              <a:rPr lang="en-US" dirty="0" smtClean="0"/>
              <a:t>We Make Great </a:t>
            </a:r>
          </a:p>
          <a:p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806" y="538587"/>
            <a:ext cx="210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Apple’s Why: </a:t>
            </a:r>
          </a:p>
          <a:p>
            <a:r>
              <a:rPr lang="en-US" dirty="0" smtClean="0"/>
              <a:t>We believe in </a:t>
            </a:r>
          </a:p>
          <a:p>
            <a:r>
              <a:rPr lang="en-US" dirty="0" smtClean="0"/>
              <a:t>challenging the status quo.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7179" y="677490"/>
            <a:ext cx="210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Apple’s How: </a:t>
            </a:r>
          </a:p>
          <a:p>
            <a:r>
              <a:rPr lang="en-US" dirty="0" smtClean="0"/>
              <a:t>Make stuff that’s beautifully designed and user friendly.</a:t>
            </a:r>
          </a:p>
        </p:txBody>
      </p:sp>
    </p:spTree>
    <p:extLst>
      <p:ext uri="{BB962C8B-B14F-4D97-AF65-F5344CB8AC3E}">
        <p14:creationId xmlns:p14="http://schemas.microsoft.com/office/powerpoint/2010/main" val="312288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39738"/>
            <a:ext cx="8432800" cy="1143000"/>
          </a:xfrm>
        </p:spPr>
        <p:txBody>
          <a:bodyPr/>
          <a:lstStyle/>
          <a:p>
            <a:r>
              <a:rPr lang="en-US" sz="4800" dirty="0" smtClean="0"/>
              <a:t>5 Secrets To Improve </a:t>
            </a:r>
            <a:br>
              <a:rPr lang="en-US" sz="4800" dirty="0" smtClean="0"/>
            </a:br>
            <a:r>
              <a:rPr lang="en-US" sz="4800" dirty="0" smtClean="0"/>
              <a:t>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9270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43624"/>
            <a:ext cx="8889999" cy="772376"/>
          </a:xfrm>
        </p:spPr>
        <p:txBody>
          <a:bodyPr/>
          <a:lstStyle/>
          <a:p>
            <a:r>
              <a:rPr lang="en-US" sz="2000" dirty="0" smtClean="0"/>
              <a:t>Secret 4: </a:t>
            </a:r>
            <a:br>
              <a:rPr lang="en-US" sz="2000" dirty="0" smtClean="0"/>
            </a:br>
            <a:r>
              <a:rPr lang="en-US" sz="4400" dirty="0" smtClean="0"/>
              <a:t>Prioritize </a:t>
            </a:r>
            <a:r>
              <a:rPr lang="en-US" sz="4400" u="sng" dirty="0"/>
              <a:t>Team</a:t>
            </a:r>
            <a:r>
              <a:rPr lang="en-US" sz="4400" dirty="0"/>
              <a:t> Productivity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99" y="1261291"/>
            <a:ext cx="7315200" cy="55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5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Best Teams: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635000" y="1866900"/>
            <a:ext cx="7442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n-US" sz="3600" dirty="0" smtClean="0"/>
              <a:t>Speak in same proportion</a:t>
            </a:r>
          </a:p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n-US" sz="3600" dirty="0" smtClean="0"/>
              <a:t>Can sacrifice an item they want for something the team needs</a:t>
            </a:r>
          </a:p>
          <a:p>
            <a:endParaRPr lang="en-US" sz="2400" dirty="0" smtClean="0"/>
          </a:p>
          <a:p>
            <a:r>
              <a:rPr lang="en-US" sz="2400" dirty="0" smtClean="0"/>
              <a:t>~ New York Times: “What Google Learned from it’s Quest to Build the Perfect Team”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48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17" y="274638"/>
            <a:ext cx="8218026" cy="1143000"/>
          </a:xfrm>
        </p:spPr>
        <p:txBody>
          <a:bodyPr/>
          <a:lstStyle/>
          <a:p>
            <a:r>
              <a:rPr lang="en-US" sz="4800" dirty="0"/>
              <a:t>Working agreements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Continuously earn </a:t>
            </a:r>
            <a:r>
              <a:rPr lang="en-US" sz="3200" dirty="0"/>
              <a:t>your seat at the table</a:t>
            </a:r>
          </a:p>
          <a:p>
            <a:r>
              <a:rPr lang="en-US" sz="3200" dirty="0" smtClean="0"/>
              <a:t>Disagree </a:t>
            </a:r>
            <a:r>
              <a:rPr lang="en-US" sz="3200" dirty="0" smtClean="0"/>
              <a:t>and </a:t>
            </a:r>
            <a:r>
              <a:rPr lang="en-US" sz="3200" dirty="0" smtClean="0"/>
              <a:t>commit </a:t>
            </a:r>
          </a:p>
          <a:p>
            <a:pPr lvl="1"/>
            <a:r>
              <a:rPr lang="en-US" sz="3000" dirty="0" smtClean="0"/>
              <a:t>silence = disagreement</a:t>
            </a:r>
            <a:endParaRPr lang="en-US" sz="3000" dirty="0" smtClean="0"/>
          </a:p>
          <a:p>
            <a:r>
              <a:rPr lang="en-US" sz="3200" dirty="0" smtClean="0"/>
              <a:t>Create a </a:t>
            </a:r>
            <a:r>
              <a:rPr lang="en-US" sz="3200" dirty="0" smtClean="0"/>
              <a:t>measurable definition of success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774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39738"/>
            <a:ext cx="8432800" cy="1143000"/>
          </a:xfrm>
        </p:spPr>
        <p:txBody>
          <a:bodyPr/>
          <a:lstStyle/>
          <a:p>
            <a:r>
              <a:rPr lang="en-US" sz="4800" dirty="0" smtClean="0"/>
              <a:t>5 Secrets To Improve </a:t>
            </a:r>
            <a:br>
              <a:rPr lang="en-US" sz="4800" dirty="0" smtClean="0"/>
            </a:br>
            <a:r>
              <a:rPr lang="en-US" sz="4800" dirty="0" smtClean="0"/>
              <a:t>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P</a:t>
            </a:r>
            <a:r>
              <a:rPr lang="en-US" sz="2800" dirty="0" smtClean="0"/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8910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243624"/>
            <a:ext cx="7659687" cy="772376"/>
          </a:xfrm>
        </p:spPr>
        <p:txBody>
          <a:bodyPr/>
          <a:lstStyle/>
          <a:p>
            <a:r>
              <a:rPr lang="en-US" sz="2000" dirty="0" smtClean="0"/>
              <a:t>Secret 5: </a:t>
            </a:r>
            <a:r>
              <a:rPr lang="en-US" sz="4400" dirty="0"/>
              <a:t>Protect Team </a:t>
            </a:r>
            <a:r>
              <a:rPr lang="en-US" sz="4400" dirty="0" smtClean="0"/>
              <a:t>Health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8474854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54120" y="1346200"/>
            <a:ext cx="6350000" cy="4890042"/>
            <a:chOff x="1054120" y="0"/>
            <a:chExt cx="6350000" cy="6109242"/>
          </a:xfrm>
        </p:grpSpPr>
        <p:pic>
          <p:nvPicPr>
            <p:cNvPr id="2" name="Picture 1" descr="professordenis_kids_sticks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20" y="0"/>
              <a:ext cx="6350000" cy="6109242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>
              <a:off x="3731577" y="3653234"/>
              <a:ext cx="1270045" cy="31425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Arrow 3"/>
            <p:cNvSpPr/>
            <p:nvPr/>
          </p:nvSpPr>
          <p:spPr>
            <a:xfrm rot="10800000">
              <a:off x="3883977" y="4198454"/>
              <a:ext cx="1270045" cy="31425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80348" y="5093579"/>
              <a:ext cx="693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/>
                <a:t>2</a:t>
              </a:r>
              <a:endParaRPr lang="en-US" sz="6000" b="1" dirty="0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7620000" cy="1071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The Problem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599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Team Health</a:t>
            </a:r>
            <a:endParaRPr lang="en-US" sz="4800" dirty="0"/>
          </a:p>
        </p:txBody>
      </p:sp>
      <p:grpSp>
        <p:nvGrpSpPr>
          <p:cNvPr id="4" name="Group 3"/>
          <p:cNvGrpSpPr/>
          <p:nvPr/>
        </p:nvGrpSpPr>
        <p:grpSpPr>
          <a:xfrm>
            <a:off x="825500" y="1168400"/>
            <a:ext cx="7048500" cy="4851400"/>
            <a:chOff x="825500" y="1168400"/>
            <a:chExt cx="7048500" cy="4851400"/>
          </a:xfrm>
        </p:grpSpPr>
        <p:sp>
          <p:nvSpPr>
            <p:cNvPr id="3" name="Isosceles Triangle 2"/>
            <p:cNvSpPr/>
            <p:nvPr/>
          </p:nvSpPr>
          <p:spPr>
            <a:xfrm>
              <a:off x="825500" y="1168400"/>
              <a:ext cx="7048500" cy="4851400"/>
            </a:xfrm>
            <a:prstGeom prst="triangl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1435100" y="5232400"/>
              <a:ext cx="5854700" cy="127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006600" y="4356100"/>
              <a:ext cx="4622800" cy="635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3" idx="5"/>
              <a:endCxn id="3" idx="1"/>
            </p:cNvCxnSpPr>
            <p:nvPr/>
          </p:nvCxnSpPr>
          <p:spPr>
            <a:xfrm flipH="1">
              <a:off x="2587625" y="3594100"/>
              <a:ext cx="352425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390900" y="2552700"/>
              <a:ext cx="19177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66589" y="5422900"/>
              <a:ext cx="827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Trust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44289" y="4635500"/>
              <a:ext cx="2176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Healthy Conflict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90900" y="3771900"/>
              <a:ext cx="1840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Commitment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68282" y="2844800"/>
              <a:ext cx="1980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Accountability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1900" y="1905000"/>
              <a:ext cx="1081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Results</a:t>
              </a:r>
              <a:endParaRPr lang="en-US" sz="24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81" y="2900591"/>
            <a:ext cx="4908544" cy="43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Types of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7620000" cy="21717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Capability</a:t>
            </a:r>
          </a:p>
          <a:p>
            <a:pPr>
              <a:spcAft>
                <a:spcPts val="1200"/>
              </a:spcAft>
            </a:pPr>
            <a:r>
              <a:rPr lang="en-US" sz="3200" dirty="0" smtClean="0"/>
              <a:t>Desire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04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Healthy Conflict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77900" y="3289300"/>
            <a:ext cx="6692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826" y="3460234"/>
            <a:ext cx="153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conflict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35113" y="3466068"/>
            <a:ext cx="888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WW3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175000" y="2781300"/>
            <a:ext cx="2628900" cy="5080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83400" y="2781300"/>
            <a:ext cx="1079500" cy="508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77900" y="2781300"/>
            <a:ext cx="1079500" cy="5080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57400" y="2781300"/>
            <a:ext cx="1079500" cy="508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03900" y="2781300"/>
            <a:ext cx="1079500" cy="508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Friendster vs Facebook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917700"/>
            <a:ext cx="3302000" cy="330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6900" y="2584559"/>
            <a:ext cx="3764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Case Study: </a:t>
            </a:r>
          </a:p>
          <a:p>
            <a:r>
              <a:rPr lang="en-US" sz="2800" dirty="0" smtClean="0"/>
              <a:t>Trust &amp;Healthy Conflict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Season </a:t>
            </a:r>
            <a:r>
              <a:rPr lang="en-US" sz="2800" dirty="0" smtClean="0"/>
              <a:t>5</a:t>
            </a:r>
          </a:p>
          <a:p>
            <a:r>
              <a:rPr lang="en-US" sz="2800" dirty="0" smtClean="0"/>
              <a:t>Episodes 2 and 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838"/>
            <a:ext cx="7620000" cy="1143000"/>
          </a:xfrm>
        </p:spPr>
        <p:txBody>
          <a:bodyPr/>
          <a:lstStyle/>
          <a:p>
            <a:r>
              <a:rPr lang="en-US" sz="4800" dirty="0" smtClean="0"/>
              <a:t>5 Secrets to Improved 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P</a:t>
            </a:r>
            <a:r>
              <a:rPr lang="en-US" sz="2800" dirty="0" smtClean="0"/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6180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Fist of Fives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281"/>
            <a:ext cx="9144000" cy="394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89101"/>
            <a:ext cx="7543800" cy="14605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7701"/>
            <a:ext cx="6461760" cy="3124200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dirty="0" smtClean="0"/>
              <a:t>Debbie Madden</a:t>
            </a:r>
          </a:p>
          <a:p>
            <a:r>
              <a:rPr lang="en-US" dirty="0" smtClean="0"/>
              <a:t>CEO &amp; Founder</a:t>
            </a:r>
          </a:p>
          <a:p>
            <a:r>
              <a:rPr lang="en-US" dirty="0" err="1" smtClean="0"/>
              <a:t>debbie@stride.nyc</a:t>
            </a:r>
            <a:endParaRPr lang="en-US" dirty="0" smtClean="0"/>
          </a:p>
          <a:p>
            <a:r>
              <a:rPr lang="en-US" dirty="0" smtClean="0"/>
              <a:t>@debbiemadden200</a:t>
            </a:r>
          </a:p>
          <a:p>
            <a:r>
              <a:rPr lang="en-US" dirty="0" err="1" smtClean="0"/>
              <a:t>www.stride.nyc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46315" y="952500"/>
            <a:ext cx="6985484" cy="5326216"/>
            <a:chOff x="746315" y="318533"/>
            <a:chExt cx="6985484" cy="5960183"/>
          </a:xfrm>
        </p:grpSpPr>
        <p:sp>
          <p:nvSpPr>
            <p:cNvPr id="26" name="Right Arrow 25"/>
            <p:cNvSpPr/>
            <p:nvPr/>
          </p:nvSpPr>
          <p:spPr>
            <a:xfrm rot="5400000">
              <a:off x="679249" y="4741639"/>
              <a:ext cx="2389767" cy="11959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46315" y="318533"/>
              <a:ext cx="3168567" cy="3430031"/>
              <a:chOff x="1054120" y="130941"/>
              <a:chExt cx="6350000" cy="6350000"/>
            </a:xfrm>
          </p:grpSpPr>
          <p:pic>
            <p:nvPicPr>
              <p:cNvPr id="2" name="Picture 1" descr="professordenis_kids_sticks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120" y="130941"/>
                <a:ext cx="6350000" cy="6350000"/>
              </a:xfrm>
              <a:prstGeom prst="rect">
                <a:avLst/>
              </a:prstGeom>
            </p:spPr>
          </p:pic>
          <p:sp>
            <p:nvSpPr>
              <p:cNvPr id="3" name="Right Arrow 2"/>
              <p:cNvSpPr/>
              <p:nvPr/>
            </p:nvSpPr>
            <p:spPr>
              <a:xfrm>
                <a:off x="3731577" y="3653234"/>
                <a:ext cx="1270045" cy="31425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ight Arrow 3"/>
              <p:cNvSpPr/>
              <p:nvPr/>
            </p:nvSpPr>
            <p:spPr>
              <a:xfrm rot="10800000">
                <a:off x="3883977" y="4198454"/>
                <a:ext cx="1270045" cy="31425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211655" y="3181849"/>
              <a:ext cx="3520144" cy="3050303"/>
              <a:chOff x="1054120" y="130941"/>
              <a:chExt cx="6350000" cy="6350000"/>
            </a:xfrm>
          </p:grpSpPr>
          <p:pic>
            <p:nvPicPr>
              <p:cNvPr id="7" name="Picture 6" descr="professordenis_kids_sticks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120" y="130941"/>
                <a:ext cx="6350000" cy="6350000"/>
              </a:xfrm>
              <a:prstGeom prst="rect">
                <a:avLst/>
              </a:prstGeom>
            </p:spPr>
          </p:pic>
          <p:sp>
            <p:nvSpPr>
              <p:cNvPr id="8" name="Right Arrow 7"/>
              <p:cNvSpPr/>
              <p:nvPr/>
            </p:nvSpPr>
            <p:spPr>
              <a:xfrm>
                <a:off x="3731577" y="3653234"/>
                <a:ext cx="1270045" cy="31425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10800000">
                <a:off x="3883977" y="4198454"/>
                <a:ext cx="1270045" cy="31425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790507" y="1362136"/>
              <a:ext cx="693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/>
                <a:t>4</a:t>
              </a:r>
              <a:endParaRPr lang="en-US" sz="6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23246" y="4584685"/>
              <a:ext cx="11856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/>
                <a:t>12</a:t>
              </a:r>
              <a:endParaRPr lang="en-US" sz="6000" b="1" dirty="0"/>
            </a:p>
          </p:txBody>
        </p:sp>
        <p:sp>
          <p:nvSpPr>
            <p:cNvPr id="12" name="Right Arrow 11"/>
            <p:cNvSpPr/>
            <p:nvPr/>
          </p:nvSpPr>
          <p:spPr>
            <a:xfrm rot="12871624">
              <a:off x="3649635" y="2367595"/>
              <a:ext cx="3396557" cy="11959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115875">
              <a:off x="3588483" y="2527546"/>
              <a:ext cx="3351684" cy="11994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2115875">
              <a:off x="1722746" y="3919121"/>
              <a:ext cx="2679036" cy="11994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2871624">
              <a:off x="1817547" y="3708276"/>
              <a:ext cx="2556146" cy="11959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2871624">
              <a:off x="3486471" y="2879214"/>
              <a:ext cx="1498270" cy="84596"/>
            </a:xfrm>
            <a:prstGeom prst="rightArrow">
              <a:avLst>
                <a:gd name="adj1" fmla="val 66378"/>
                <a:gd name="adj2" fmla="val 5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2115875">
              <a:off x="3417787" y="2997546"/>
              <a:ext cx="1534157" cy="8064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Bent-Up Arrow 19"/>
            <p:cNvSpPr/>
            <p:nvPr/>
          </p:nvSpPr>
          <p:spPr>
            <a:xfrm>
              <a:off x="1814336" y="5652734"/>
              <a:ext cx="5246863" cy="343585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 rot="16200000" flipV="1">
              <a:off x="279103" y="4801982"/>
              <a:ext cx="2792920" cy="11959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/>
            <p:cNvSpPr/>
            <p:nvPr/>
          </p:nvSpPr>
          <p:spPr>
            <a:xfrm flipH="1">
              <a:off x="1617285" y="6109388"/>
              <a:ext cx="5443914" cy="16932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90507" y="1179511"/>
              <a:ext cx="71716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/>
                <a:t>X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7620000" cy="1071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The Problem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053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6738"/>
            <a:ext cx="7620000" cy="3230562"/>
          </a:xfrm>
        </p:spPr>
        <p:txBody>
          <a:bodyPr/>
          <a:lstStyle/>
          <a:p>
            <a:r>
              <a:rPr lang="en-US" dirty="0" smtClean="0"/>
              <a:t>Communication is hard and it gets infinitely more complex as your team gets bigger.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071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The Problem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357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1" y="1220906"/>
            <a:ext cx="5359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“The single most untapped competitive advantage is teamwork.”</a:t>
            </a:r>
          </a:p>
          <a:p>
            <a:endParaRPr lang="en-US" sz="3200" dirty="0" smtClean="0"/>
          </a:p>
          <a:p>
            <a:r>
              <a:rPr lang="en-US" sz="3200" dirty="0" smtClean="0"/>
              <a:t>~ Patrick </a:t>
            </a:r>
            <a:r>
              <a:rPr lang="en-US" sz="3200" dirty="0" err="1" smtClean="0"/>
              <a:t>Lencioni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612" y="128706"/>
            <a:ext cx="7409057" cy="66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439738"/>
            <a:ext cx="8432800" cy="1143000"/>
          </a:xfrm>
        </p:spPr>
        <p:txBody>
          <a:bodyPr/>
          <a:lstStyle/>
          <a:p>
            <a:r>
              <a:rPr lang="en-US" sz="4800" dirty="0" smtClean="0"/>
              <a:t>5 Secrets To Improve </a:t>
            </a:r>
            <a:br>
              <a:rPr lang="en-US" sz="4800" dirty="0" smtClean="0"/>
            </a:br>
            <a:r>
              <a:rPr lang="en-US" sz="4800" dirty="0" smtClean="0"/>
              <a:t>Team Communication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000500"/>
          </a:xfrm>
        </p:spPr>
        <p:txBody>
          <a:bodyPr>
            <a:normAutofit/>
          </a:bodyPr>
          <a:lstStyle/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Recognize chaos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Change it up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Communicate the why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/>
              <a:t>Prioritize team productivity</a:t>
            </a:r>
          </a:p>
          <a:p>
            <a:pPr marL="5715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P</a:t>
            </a:r>
            <a:r>
              <a:rPr lang="en-US" sz="2800" dirty="0" smtClean="0"/>
              <a:t>rotect team health</a:t>
            </a:r>
          </a:p>
        </p:txBody>
      </p:sp>
    </p:spTree>
    <p:extLst>
      <p:ext uri="{BB962C8B-B14F-4D97-AF65-F5344CB8AC3E}">
        <p14:creationId xmlns:p14="http://schemas.microsoft.com/office/powerpoint/2010/main" val="13780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370624"/>
            <a:ext cx="7659687" cy="772376"/>
          </a:xfrm>
        </p:spPr>
        <p:txBody>
          <a:bodyPr/>
          <a:lstStyle/>
          <a:p>
            <a:r>
              <a:rPr lang="en-US" sz="2000" dirty="0" smtClean="0"/>
              <a:t>Secret 1: </a:t>
            </a:r>
            <a:r>
              <a:rPr lang="en-US" sz="4400" dirty="0" smtClean="0"/>
              <a:t>Recognize chaos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3924"/>
            <a:ext cx="8432801" cy="5484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0300" y="1488224"/>
            <a:ext cx="3492500" cy="52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437" y="2602573"/>
            <a:ext cx="4282009" cy="42820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453"/>
            <a:ext cx="7930896" cy="544982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02711" y="5445375"/>
            <a:ext cx="175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Leadership </a:t>
            </a: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2754" y="4722106"/>
            <a:ext cx="107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Creativity</a:t>
            </a:r>
            <a:endParaRPr lang="en-US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1844194" y="3754951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</a:t>
            </a:r>
            <a:endParaRPr lang="en-US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2888262" y="4300335"/>
            <a:ext cx="170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Autonomy </a:t>
            </a: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280885" y="2564384"/>
            <a:ext cx="119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Delegation</a:t>
            </a:r>
            <a:endParaRPr lang="en-US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4478842" y="3143034"/>
            <a:ext cx="14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</a:t>
            </a: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788869" y="1440205"/>
            <a:ext cx="140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Coordination</a:t>
            </a:r>
            <a:endParaRPr lang="en-US" dirty="0" smtClean="0"/>
          </a:p>
        </p:txBody>
      </p:sp>
      <p:sp>
        <p:nvSpPr>
          <p:cNvPr id="76" name="TextBox 75"/>
          <p:cNvSpPr txBox="1"/>
          <p:nvPr/>
        </p:nvSpPr>
        <p:spPr>
          <a:xfrm>
            <a:off x="6033322" y="2086536"/>
            <a:ext cx="15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</a:t>
            </a:r>
            <a:r>
              <a:rPr lang="en-US" dirty="0" smtClean="0"/>
              <a:t>Tape Crisis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696461" y="1214731"/>
            <a:ext cx="416560" cy="3657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020560" y="934720"/>
            <a:ext cx="92461" cy="2800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20560" y="934720"/>
            <a:ext cx="352554" cy="4835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029197" y="536595"/>
            <a:ext cx="335281" cy="8610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29197" y="536595"/>
            <a:ext cx="320802" cy="3981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7349999" y="563113"/>
            <a:ext cx="416560" cy="3657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403341" y="265625"/>
            <a:ext cx="144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</a:t>
            </a:r>
            <a:endParaRPr lang="en-US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6876182" y="1408572"/>
            <a:ext cx="14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</a:t>
            </a: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7066790" y="-3326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Alliances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81005" y="406795"/>
            <a:ext cx="345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Greiner Curve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554" y="5260709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Chaos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44547" y="5045271"/>
            <a:ext cx="3078866" cy="400104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00948" y="3441481"/>
            <a:ext cx="159459" cy="2136055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1899" y="2975915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3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2705</TotalTime>
  <Words>525</Words>
  <Application>Microsoft Macintosh PowerPoint</Application>
  <PresentationFormat>On-screen Show (4:3)</PresentationFormat>
  <Paragraphs>171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Cambria</vt:lpstr>
      <vt:lpstr>Arial</vt:lpstr>
      <vt:lpstr>Adjacency</vt:lpstr>
      <vt:lpstr>5 Secrets</vt:lpstr>
      <vt:lpstr>“We back a good team and a team is the most important criteria for investment.”  ~ said every VC everywhere</vt:lpstr>
      <vt:lpstr>PowerPoint Presentation</vt:lpstr>
      <vt:lpstr>PowerPoint Presentation</vt:lpstr>
      <vt:lpstr>Communication is hard and it gets infinitely more complex as your team gets bigger. </vt:lpstr>
      <vt:lpstr>PowerPoint Presentation</vt:lpstr>
      <vt:lpstr>5 Secrets To Improve  Team Communication</vt:lpstr>
      <vt:lpstr>Secret 1: Recognize chaos</vt:lpstr>
      <vt:lpstr>PowerPoint Presentation</vt:lpstr>
      <vt:lpstr>How to Tell</vt:lpstr>
      <vt:lpstr>Some of the smartest tech leaders I know have missed the signs their teams are in chaos.</vt:lpstr>
      <vt:lpstr>Ask your peers.</vt:lpstr>
      <vt:lpstr>5 Secrets To Improve  Team Communication</vt:lpstr>
      <vt:lpstr>Secret 2:  CHANGE IT UP</vt:lpstr>
      <vt:lpstr>Change 4 Things</vt:lpstr>
      <vt:lpstr>Meeting Rhythms</vt:lpstr>
      <vt:lpstr>Roles/Humans</vt:lpstr>
      <vt:lpstr>Roles/Humans</vt:lpstr>
      <vt:lpstr>Coach</vt:lpstr>
      <vt:lpstr>5 Secrets To Improve  Team Communication</vt:lpstr>
      <vt:lpstr>Secret 3: COMMUNICATE THE WHY</vt:lpstr>
      <vt:lpstr>PowerPoint Presentation</vt:lpstr>
      <vt:lpstr>PowerPoint Presentation</vt:lpstr>
      <vt:lpstr>5 Secrets To Improve  Team Communication</vt:lpstr>
      <vt:lpstr>Secret 4:  Prioritize Team Productivity </vt:lpstr>
      <vt:lpstr>The Best Teams:</vt:lpstr>
      <vt:lpstr>Working agreements</vt:lpstr>
      <vt:lpstr>5 Secrets To Improve  Team Communication</vt:lpstr>
      <vt:lpstr>Secret 5: Protect Team Health</vt:lpstr>
      <vt:lpstr>Team Health</vt:lpstr>
      <vt:lpstr>2 Types of Trust</vt:lpstr>
      <vt:lpstr>Healthy Conflict</vt:lpstr>
      <vt:lpstr>Friendster vs Facebook</vt:lpstr>
      <vt:lpstr>5 Secrets to Improved Team Communication</vt:lpstr>
      <vt:lpstr>Fist of Fives</vt:lpstr>
      <vt:lpstr>Questions?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</dc:creator>
  <cp:lastModifiedBy>debbie@stridenyc.com</cp:lastModifiedBy>
  <cp:revision>178</cp:revision>
  <dcterms:created xsi:type="dcterms:W3CDTF">2016-10-20T14:22:55Z</dcterms:created>
  <dcterms:modified xsi:type="dcterms:W3CDTF">2017-06-23T14:35:44Z</dcterms:modified>
</cp:coreProperties>
</file>